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42113" cy="9875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GA Claudia" userId="4f6279c410e0df4f" providerId="LiveId" clId="{3FA5183B-B674-4A79-8D6D-AC95EA8F7A13}"/>
    <pc:docChg chg="undo custSel modSld">
      <pc:chgData name="KIGA Claudia" userId="4f6279c410e0df4f" providerId="LiveId" clId="{3FA5183B-B674-4A79-8D6D-AC95EA8F7A13}" dt="2024-12-12T13:56:10.208" v="1132" actId="20577"/>
      <pc:docMkLst>
        <pc:docMk/>
      </pc:docMkLst>
      <pc:sldChg chg="addSp delSp modSp mod">
        <pc:chgData name="KIGA Claudia" userId="4f6279c410e0df4f" providerId="LiveId" clId="{3FA5183B-B674-4A79-8D6D-AC95EA8F7A13}" dt="2024-12-12T13:56:10.208" v="1132" actId="20577"/>
        <pc:sldMkLst>
          <pc:docMk/>
          <pc:sldMk cId="452205024" sldId="256"/>
        </pc:sldMkLst>
        <pc:spChg chg="del mod">
          <ac:chgData name="KIGA Claudia" userId="4f6279c410e0df4f" providerId="LiveId" clId="{3FA5183B-B674-4A79-8D6D-AC95EA8F7A13}" dt="2024-12-12T13:41:27.730" v="163" actId="478"/>
          <ac:spMkLst>
            <pc:docMk/>
            <pc:sldMk cId="452205024" sldId="256"/>
            <ac:spMk id="5" creationId="{7B4BD6E4-57AF-4385-8C45-11D2AB678BC5}"/>
          </ac:spMkLst>
        </pc:spChg>
        <pc:spChg chg="del">
          <ac:chgData name="KIGA Claudia" userId="4f6279c410e0df4f" providerId="LiveId" clId="{3FA5183B-B674-4A79-8D6D-AC95EA8F7A13}" dt="2024-12-12T13:48:35.002" v="621" actId="478"/>
          <ac:spMkLst>
            <pc:docMk/>
            <pc:sldMk cId="452205024" sldId="256"/>
            <ac:spMk id="10" creationId="{80F22AC9-9750-48D9-A4FC-5951C95C3622}"/>
          </ac:spMkLst>
        </pc:spChg>
        <pc:spChg chg="mod">
          <ac:chgData name="KIGA Claudia" userId="4f6279c410e0df4f" providerId="LiveId" clId="{3FA5183B-B674-4A79-8D6D-AC95EA8F7A13}" dt="2024-12-12T13:56:10.208" v="1132" actId="20577"/>
          <ac:spMkLst>
            <pc:docMk/>
            <pc:sldMk cId="452205024" sldId="256"/>
            <ac:spMk id="17" creationId="{729607E7-D57A-42EB-91E9-817D571656FA}"/>
          </ac:spMkLst>
        </pc:spChg>
        <pc:spChg chg="add mod">
          <ac:chgData name="KIGA Claudia" userId="4f6279c410e0df4f" providerId="LiveId" clId="{3FA5183B-B674-4A79-8D6D-AC95EA8F7A13}" dt="2024-12-12T13:55:49.289" v="1131" actId="1076"/>
          <ac:spMkLst>
            <pc:docMk/>
            <pc:sldMk cId="452205024" sldId="256"/>
            <ac:spMk id="18" creationId="{F5C81CF6-BA63-46EC-9BC1-37DADDDF7012}"/>
          </ac:spMkLst>
        </pc:spChg>
        <pc:picChg chg="mod">
          <ac:chgData name="KIGA Claudia" userId="4f6279c410e0df4f" providerId="LiveId" clId="{3FA5183B-B674-4A79-8D6D-AC95EA8F7A13}" dt="2024-12-12T13:49:57.719" v="718" actId="1076"/>
          <ac:picMkLst>
            <pc:docMk/>
            <pc:sldMk cId="452205024" sldId="256"/>
            <ac:picMk id="7" creationId="{9F5DE90D-D6FD-4F38-8C82-5E19241F0122}"/>
          </ac:picMkLst>
        </pc:picChg>
        <pc:picChg chg="mod">
          <ac:chgData name="KIGA Claudia" userId="4f6279c410e0df4f" providerId="LiveId" clId="{3FA5183B-B674-4A79-8D6D-AC95EA8F7A13}" dt="2024-12-12T13:49:53.869" v="717" actId="1076"/>
          <ac:picMkLst>
            <pc:docMk/>
            <pc:sldMk cId="452205024" sldId="256"/>
            <ac:picMk id="16" creationId="{0B8FDC6D-40D3-42A1-BCBB-497624C9B35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681CF-AB90-4F9B-A5FA-83C20FE1E4C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D13DA0D-5BD9-4D88-A9F4-465410D48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EB815D-EBF2-494B-A081-4606F250EEDA}"/>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5" name="Fußzeilenplatzhalter 4">
            <a:extLst>
              <a:ext uri="{FF2B5EF4-FFF2-40B4-BE49-F238E27FC236}">
                <a16:creationId xmlns:a16="http://schemas.microsoft.com/office/drawing/2014/main" id="{49B08E3A-007C-41D3-8CDA-D5F8D6386A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3FA211-B0BB-4B03-9795-9E448D0402A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73765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2A9F9-3D3C-48CE-A0B6-75A75798E93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0E34EAE-459A-4C9C-BB7F-744B8E40108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4F7513-2244-4CA6-BAC8-65F022CCB017}"/>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5" name="Fußzeilenplatzhalter 4">
            <a:extLst>
              <a:ext uri="{FF2B5EF4-FFF2-40B4-BE49-F238E27FC236}">
                <a16:creationId xmlns:a16="http://schemas.microsoft.com/office/drawing/2014/main" id="{0C0685E5-9164-4790-A89B-1132823197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3083684-0313-407D-9DDC-0B1904EED4DC}"/>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6442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74A5928-4CA6-4AAB-9AA2-9ACAD277F4A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0500F59-67AE-4E30-80E8-D0F7D13ACFC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C7F3D1-01DB-403B-BE12-755FFBD467C8}"/>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5" name="Fußzeilenplatzhalter 4">
            <a:extLst>
              <a:ext uri="{FF2B5EF4-FFF2-40B4-BE49-F238E27FC236}">
                <a16:creationId xmlns:a16="http://schemas.microsoft.com/office/drawing/2014/main" id="{DBD52E47-74A4-4E26-A9B3-793704CACA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7F202E-9C04-4431-B00B-D764579BE8F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16726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58ADF-E29A-45BA-915D-544F0FED78E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27AE912-9397-4FA5-A6A4-82FB00D59A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5A58F76-E60D-4BA5-AA34-28F51F2765F2}"/>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5" name="Fußzeilenplatzhalter 4">
            <a:extLst>
              <a:ext uri="{FF2B5EF4-FFF2-40B4-BE49-F238E27FC236}">
                <a16:creationId xmlns:a16="http://schemas.microsoft.com/office/drawing/2014/main" id="{1353D27C-793F-4751-90CF-6F428D46C20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BC1F72-2E99-4C5B-A1A3-AF87591F5DF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47986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EE20E-B42C-46F1-836D-8B5F784B78E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EE17E17-2752-46FE-9EE0-5DF4444C6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55AEC0B-7518-4119-953B-7BF01A7D4CC1}"/>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5" name="Fußzeilenplatzhalter 4">
            <a:extLst>
              <a:ext uri="{FF2B5EF4-FFF2-40B4-BE49-F238E27FC236}">
                <a16:creationId xmlns:a16="http://schemas.microsoft.com/office/drawing/2014/main" id="{78F690F3-18CF-4ACC-ABAA-13AB1FCD44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64A56E-2271-4E53-8D2E-4DB3774FEB31}"/>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54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61B1B-FA3E-44E1-B93C-473E4AB43EF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613E9F-D8BE-4981-9780-6AFEE3DE30F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0B45D0D-67DE-497F-BA75-707B11A2CDD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48890E5-4DBC-497A-97B2-5D46B8313D51}"/>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6" name="Fußzeilenplatzhalter 5">
            <a:extLst>
              <a:ext uri="{FF2B5EF4-FFF2-40B4-BE49-F238E27FC236}">
                <a16:creationId xmlns:a16="http://schemas.microsoft.com/office/drawing/2014/main" id="{8FD81BC6-0956-4131-A814-DE17C0E9F5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4998563-E0EF-4852-A5AC-139E71AA19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16754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8BFDB-E2FC-471F-A3E5-CA405C7C986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648A3DB-159F-4191-A65B-38BFA97C6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5FB9904-24B4-4805-BF7A-4DEBB502304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691D3DA-C26B-48BB-928B-48B4DC86E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87FB98C-2467-4C11-A43F-B5CC463C119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B2A8442-7972-48DE-8B76-B0CD04EA479C}"/>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8" name="Fußzeilenplatzhalter 7">
            <a:extLst>
              <a:ext uri="{FF2B5EF4-FFF2-40B4-BE49-F238E27FC236}">
                <a16:creationId xmlns:a16="http://schemas.microsoft.com/office/drawing/2014/main" id="{24BBE515-2C47-4503-B9D8-F0E4E404701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E672C3B-1437-40D7-9F22-6BF48A708C0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97565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A018C-421F-45C5-875C-B0030143C15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3201FC2-0A6C-434A-8C74-7BFFD04086D2}"/>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4" name="Fußzeilenplatzhalter 3">
            <a:extLst>
              <a:ext uri="{FF2B5EF4-FFF2-40B4-BE49-F238E27FC236}">
                <a16:creationId xmlns:a16="http://schemas.microsoft.com/office/drawing/2014/main" id="{0A7277CB-2BE1-4ED7-99D3-CDAAF8676BE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E1248C1-5720-4952-942E-4DA79766B560}"/>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426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4ADFEAF-8845-4114-AE3E-A545B63FB863}"/>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3" name="Fußzeilenplatzhalter 2">
            <a:extLst>
              <a:ext uri="{FF2B5EF4-FFF2-40B4-BE49-F238E27FC236}">
                <a16:creationId xmlns:a16="http://schemas.microsoft.com/office/drawing/2014/main" id="{5F292FE1-52B4-41F9-8962-C79B6F60E0E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8D3A5C0-CB03-45AA-BCE0-CF7A8E6B9A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8933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CDB63-DA06-48F2-8685-36D846D5E59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68BB165-1C17-4E64-847D-A4E37D357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60ACA07-62E3-4569-B028-5C92B408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BD33BB-227F-49DE-8EB4-EEFD809E724B}"/>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6" name="Fußzeilenplatzhalter 5">
            <a:extLst>
              <a:ext uri="{FF2B5EF4-FFF2-40B4-BE49-F238E27FC236}">
                <a16:creationId xmlns:a16="http://schemas.microsoft.com/office/drawing/2014/main" id="{38F19032-2D80-43A2-A6B8-DC5FE212128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2B08CD5-EEC5-4811-9291-126E1AD1463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14557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30281-9491-4143-8B29-5B3DE7E1E3A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C2239CB-BA2A-4CAA-BA5A-D67B2F6B7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B0B2950-84DB-4B78-BBBF-C54547FAA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E37798-40D5-4AAD-847B-6E1C46E5D9A7}"/>
              </a:ext>
            </a:extLst>
          </p:cNvPr>
          <p:cNvSpPr>
            <a:spLocks noGrp="1"/>
          </p:cNvSpPr>
          <p:nvPr>
            <p:ph type="dt" sz="half" idx="10"/>
          </p:nvPr>
        </p:nvSpPr>
        <p:spPr/>
        <p:txBody>
          <a:bodyPr/>
          <a:lstStyle/>
          <a:p>
            <a:fld id="{BD0D6C89-0A50-4769-93ED-AEB6E3BC82FA}" type="datetimeFigureOut">
              <a:rPr lang="de-DE" smtClean="0"/>
              <a:t>12.12.2024</a:t>
            </a:fld>
            <a:endParaRPr lang="de-DE"/>
          </a:p>
        </p:txBody>
      </p:sp>
      <p:sp>
        <p:nvSpPr>
          <p:cNvPr id="6" name="Fußzeilenplatzhalter 5">
            <a:extLst>
              <a:ext uri="{FF2B5EF4-FFF2-40B4-BE49-F238E27FC236}">
                <a16:creationId xmlns:a16="http://schemas.microsoft.com/office/drawing/2014/main" id="{F13FF752-C27D-4492-891A-8374ECDA01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687D94A-9B89-4852-8D36-65A21085495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39273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C2A7833-C061-481D-9088-1B45763AF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427DED3-67EE-4B02-9D3A-C0E58CB1A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6BE9093-6110-4F0C-8AFE-0C4F4EB82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D6C89-0A50-4769-93ED-AEB6E3BC82FA}" type="datetimeFigureOut">
              <a:rPr lang="de-DE" smtClean="0"/>
              <a:t>12.12.2024</a:t>
            </a:fld>
            <a:endParaRPr lang="de-DE"/>
          </a:p>
        </p:txBody>
      </p:sp>
      <p:sp>
        <p:nvSpPr>
          <p:cNvPr id="5" name="Fußzeilenplatzhalter 4">
            <a:extLst>
              <a:ext uri="{FF2B5EF4-FFF2-40B4-BE49-F238E27FC236}">
                <a16:creationId xmlns:a16="http://schemas.microsoft.com/office/drawing/2014/main" id="{6BEA483D-AF2B-4782-9A45-012A8A6961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2B8FCDF-3663-4A77-BC8D-1693ED78D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644DF-6334-426D-AA35-6F26B6EA6FE4}" type="slidenum">
              <a:rPr lang="de-DE" smtClean="0"/>
              <a:t>‹Nr.›</a:t>
            </a:fld>
            <a:endParaRPr lang="de-DE"/>
          </a:p>
        </p:txBody>
      </p:sp>
    </p:spTree>
    <p:extLst>
      <p:ext uri="{BB962C8B-B14F-4D97-AF65-F5344CB8AC3E}">
        <p14:creationId xmlns:p14="http://schemas.microsoft.com/office/powerpoint/2010/main" val="44955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0C5F38D-E47F-47D6-8917-18C7C6D4AFF7}"/>
              </a:ext>
            </a:extLst>
          </p:cNvPr>
          <p:cNvSpPr txBox="1"/>
          <p:nvPr/>
        </p:nvSpPr>
        <p:spPr>
          <a:xfrm>
            <a:off x="607220" y="123539"/>
            <a:ext cx="10151268" cy="954107"/>
          </a:xfrm>
          <a:prstGeom prst="rect">
            <a:avLst/>
          </a:prstGeom>
          <a:noFill/>
        </p:spPr>
        <p:txBody>
          <a:bodyPr wrap="square" rtlCol="0">
            <a:spAutoFit/>
          </a:bodyPr>
          <a:lstStyle/>
          <a:p>
            <a:pPr algn="ctr"/>
            <a:r>
              <a:rPr lang="de-DE" sz="3600" dirty="0"/>
              <a:t>D240 – Riesen </a:t>
            </a:r>
          </a:p>
          <a:p>
            <a:pPr algn="ctr"/>
            <a:r>
              <a:rPr lang="de-DE" sz="2000" dirty="0"/>
              <a:t>Wochenrückblick KW 50</a:t>
            </a:r>
          </a:p>
        </p:txBody>
      </p:sp>
      <p:sp>
        <p:nvSpPr>
          <p:cNvPr id="13" name="Textfeld 12">
            <a:extLst>
              <a:ext uri="{FF2B5EF4-FFF2-40B4-BE49-F238E27FC236}">
                <a16:creationId xmlns:a16="http://schemas.microsoft.com/office/drawing/2014/main" id="{62FE0341-ABD5-40BF-ABB0-8890D626CD67}"/>
              </a:ext>
            </a:extLst>
          </p:cNvPr>
          <p:cNvSpPr txBox="1"/>
          <p:nvPr/>
        </p:nvSpPr>
        <p:spPr>
          <a:xfrm>
            <a:off x="707232" y="5034023"/>
            <a:ext cx="3064669" cy="369332"/>
          </a:xfrm>
          <a:prstGeom prst="rect">
            <a:avLst/>
          </a:prstGeom>
          <a:noFill/>
        </p:spPr>
        <p:txBody>
          <a:bodyPr wrap="square" rtlCol="0">
            <a:spAutoFit/>
          </a:bodyPr>
          <a:lstStyle/>
          <a:p>
            <a:endParaRPr lang="de-DE" dirty="0"/>
          </a:p>
        </p:txBody>
      </p:sp>
      <p:sp>
        <p:nvSpPr>
          <p:cNvPr id="2" name="Textfeld 1">
            <a:extLst>
              <a:ext uri="{FF2B5EF4-FFF2-40B4-BE49-F238E27FC236}">
                <a16:creationId xmlns:a16="http://schemas.microsoft.com/office/drawing/2014/main" id="{EFCBD901-8F59-4B3E-8D42-14B457940CAB}"/>
              </a:ext>
            </a:extLst>
          </p:cNvPr>
          <p:cNvSpPr txBox="1"/>
          <p:nvPr/>
        </p:nvSpPr>
        <p:spPr>
          <a:xfrm>
            <a:off x="3993356" y="1928813"/>
            <a:ext cx="7036594" cy="369332"/>
          </a:xfrm>
          <a:prstGeom prst="rect">
            <a:avLst/>
          </a:prstGeom>
          <a:noFill/>
        </p:spPr>
        <p:txBody>
          <a:bodyPr wrap="square" rtlCol="0">
            <a:spAutoFit/>
          </a:bodyPr>
          <a:lstStyle/>
          <a:p>
            <a:r>
              <a:rPr lang="de-DE" dirty="0"/>
              <a:t> </a:t>
            </a:r>
          </a:p>
        </p:txBody>
      </p:sp>
      <p:sp>
        <p:nvSpPr>
          <p:cNvPr id="14" name="AutoShape 6">
            <a:extLst>
              <a:ext uri="{FF2B5EF4-FFF2-40B4-BE49-F238E27FC236}">
                <a16:creationId xmlns:a16="http://schemas.microsoft.com/office/drawing/2014/main" id="{4C2845FA-EEC2-4583-86EC-1937696223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Textfeld 16">
            <a:extLst>
              <a:ext uri="{FF2B5EF4-FFF2-40B4-BE49-F238E27FC236}">
                <a16:creationId xmlns:a16="http://schemas.microsoft.com/office/drawing/2014/main" id="{729607E7-D57A-42EB-91E9-817D571656FA}"/>
              </a:ext>
            </a:extLst>
          </p:cNvPr>
          <p:cNvSpPr txBox="1"/>
          <p:nvPr/>
        </p:nvSpPr>
        <p:spPr>
          <a:xfrm>
            <a:off x="4177118" y="1277064"/>
            <a:ext cx="7481102" cy="2585323"/>
          </a:xfrm>
          <a:prstGeom prst="rect">
            <a:avLst/>
          </a:prstGeom>
          <a:noFill/>
        </p:spPr>
        <p:txBody>
          <a:bodyPr wrap="square" rtlCol="0">
            <a:spAutoFit/>
          </a:bodyPr>
          <a:lstStyle/>
          <a:p>
            <a:r>
              <a:rPr lang="de-DE" dirty="0"/>
              <a:t>Das „Arbeiten“ mit verschiedenen Bildkartensätzen zur Sprachförderung ist den Kindern bereits bekannt und kommt immer gut an. Diesmal sind die Verben dran.</a:t>
            </a:r>
          </a:p>
          <a:p>
            <a:r>
              <a:rPr lang="de-DE" dirty="0"/>
              <a:t>Eine Szene wird von der Fachkraft beschrieben und die Kinder finden die richtige Karte. Das trainiert die </a:t>
            </a:r>
            <a:r>
              <a:rPr lang="de-DE" b="1" dirty="0"/>
              <a:t>visuelle und auditive Wahrnehmung</a:t>
            </a:r>
            <a:r>
              <a:rPr lang="de-DE" dirty="0"/>
              <a:t>.</a:t>
            </a:r>
          </a:p>
          <a:p>
            <a:r>
              <a:rPr lang="de-DE" dirty="0"/>
              <a:t>Im Anschluss werden gemeinsam Paare „verwandter“ Tätigkeiten gebildet, die schon eine kleine Geschichte erzählen. </a:t>
            </a:r>
          </a:p>
          <a:p>
            <a:r>
              <a:rPr lang="de-DE" dirty="0"/>
              <a:t>Durch das bildgestützte Erzählen werden die sprachlichen Ausdrucksmöglichkeiten sowie der </a:t>
            </a:r>
            <a:r>
              <a:rPr lang="de-DE" b="1" dirty="0"/>
              <a:t>aktive und passive Wortschatz </a:t>
            </a:r>
            <a:r>
              <a:rPr lang="de-DE" dirty="0"/>
              <a:t>erweitert. </a:t>
            </a:r>
          </a:p>
        </p:txBody>
      </p:sp>
      <p:pic>
        <p:nvPicPr>
          <p:cNvPr id="7" name="Grafik 6">
            <a:extLst>
              <a:ext uri="{FF2B5EF4-FFF2-40B4-BE49-F238E27FC236}">
                <a16:creationId xmlns:a16="http://schemas.microsoft.com/office/drawing/2014/main" id="{9F5DE90D-D6FD-4F38-8C82-5E19241F0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68" y="1380906"/>
            <a:ext cx="3024973" cy="2268730"/>
          </a:xfrm>
          <a:prstGeom prst="rect">
            <a:avLst/>
          </a:prstGeom>
        </p:spPr>
      </p:pic>
      <p:pic>
        <p:nvPicPr>
          <p:cNvPr id="16" name="Grafik 15">
            <a:extLst>
              <a:ext uri="{FF2B5EF4-FFF2-40B4-BE49-F238E27FC236}">
                <a16:creationId xmlns:a16="http://schemas.microsoft.com/office/drawing/2014/main" id="{0B8FDC6D-40D3-42A1-BCBB-497624C9B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63" y="3952896"/>
            <a:ext cx="3035688" cy="2276766"/>
          </a:xfrm>
          <a:prstGeom prst="rect">
            <a:avLst/>
          </a:prstGeom>
        </p:spPr>
      </p:pic>
      <p:sp>
        <p:nvSpPr>
          <p:cNvPr id="18" name="Textfeld 17">
            <a:extLst>
              <a:ext uri="{FF2B5EF4-FFF2-40B4-BE49-F238E27FC236}">
                <a16:creationId xmlns:a16="http://schemas.microsoft.com/office/drawing/2014/main" id="{F5C81CF6-BA63-46EC-9BC1-37DADDDF7012}"/>
              </a:ext>
            </a:extLst>
          </p:cNvPr>
          <p:cNvSpPr txBox="1"/>
          <p:nvPr/>
        </p:nvSpPr>
        <p:spPr>
          <a:xfrm>
            <a:off x="4241412" y="4341526"/>
            <a:ext cx="6946106" cy="1754326"/>
          </a:xfrm>
          <a:prstGeom prst="rect">
            <a:avLst/>
          </a:prstGeom>
          <a:noFill/>
        </p:spPr>
        <p:txBody>
          <a:bodyPr wrap="square" rtlCol="0">
            <a:spAutoFit/>
          </a:bodyPr>
          <a:lstStyle/>
          <a:p>
            <a:r>
              <a:rPr lang="de-DE" dirty="0"/>
              <a:t>Einen Tag später wurde der Schwierigkeitsgrad erhöht. Ein Kind zieht eine Karte und stellt die Szene pantomimisch dar. Die anderen beschreiben was sie sehen. Die Kinder haben sich die Karten hervorragend gemerkt und erkennen die Szenen sofort.</a:t>
            </a:r>
          </a:p>
          <a:p>
            <a:r>
              <a:rPr lang="de-DE" dirty="0"/>
              <a:t>Ihr </a:t>
            </a:r>
            <a:r>
              <a:rPr lang="de-DE" b="1" dirty="0"/>
              <a:t>aktiver Wortschatz, ihre visuelle Wahrnehmung und ihre Konzentrationsfähigkeit </a:t>
            </a:r>
            <a:r>
              <a:rPr lang="de-DE" dirty="0"/>
              <a:t>werden geschult.</a:t>
            </a:r>
          </a:p>
        </p:txBody>
      </p:sp>
    </p:spTree>
    <p:extLst>
      <p:ext uri="{BB962C8B-B14F-4D97-AF65-F5344CB8AC3E}">
        <p14:creationId xmlns:p14="http://schemas.microsoft.com/office/powerpoint/2010/main" val="4522050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Words>
  <Application>Microsoft Office PowerPoint</Application>
  <PresentationFormat>Breitbild</PresentationFormat>
  <Paragraphs>9</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KIGA Claudia</dc:creator>
  <cp:lastModifiedBy>KIGA Claudia</cp:lastModifiedBy>
  <cp:revision>46</cp:revision>
  <cp:lastPrinted>2024-07-11T09:33:52Z</cp:lastPrinted>
  <dcterms:created xsi:type="dcterms:W3CDTF">2024-04-22T12:44:39Z</dcterms:created>
  <dcterms:modified xsi:type="dcterms:W3CDTF">2024-12-12T13:56:36Z</dcterms:modified>
</cp:coreProperties>
</file>