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2F2B290C-6B39-404A-8285-DAD646D33260}"/>
    <pc:docChg chg="custSel modSld">
      <pc:chgData name="KIGA Claudia" userId="4f6279c410e0df4f" providerId="LiveId" clId="{2F2B290C-6B39-404A-8285-DAD646D33260}" dt="2024-11-29T13:27:22.814" v="792" actId="1076"/>
      <pc:docMkLst>
        <pc:docMk/>
      </pc:docMkLst>
      <pc:sldChg chg="addSp modSp mod">
        <pc:chgData name="KIGA Claudia" userId="4f6279c410e0df4f" providerId="LiveId" clId="{2F2B290C-6B39-404A-8285-DAD646D33260}" dt="2024-11-29T13:27:22.814" v="792" actId="1076"/>
        <pc:sldMkLst>
          <pc:docMk/>
          <pc:sldMk cId="452205024" sldId="256"/>
        </pc:sldMkLst>
        <pc:spChg chg="add mod">
          <ac:chgData name="KIGA Claudia" userId="4f6279c410e0df4f" providerId="LiveId" clId="{2F2B290C-6B39-404A-8285-DAD646D33260}" dt="2024-11-29T13:26:43.530" v="788" actId="14100"/>
          <ac:spMkLst>
            <pc:docMk/>
            <pc:sldMk cId="452205024" sldId="256"/>
            <ac:spMk id="5" creationId="{7B4BD6E4-57AF-4385-8C45-11D2AB678BC5}"/>
          </ac:spMkLst>
        </pc:spChg>
        <pc:picChg chg="mod modCrop">
          <ac:chgData name="KIGA Claudia" userId="4f6279c410e0df4f" providerId="LiveId" clId="{2F2B290C-6B39-404A-8285-DAD646D33260}" dt="2024-11-29T13:27:22.814" v="792" actId="1076"/>
          <ac:picMkLst>
            <pc:docMk/>
            <pc:sldMk cId="452205024" sldId="256"/>
            <ac:picMk id="3" creationId="{117D511E-6E8D-451C-81E5-2038EFE583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29.11.2024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</a:t>
            </a:r>
          </a:p>
          <a:p>
            <a:pPr algn="ctr"/>
            <a:r>
              <a:rPr lang="de-DE" sz="2000" dirty="0"/>
              <a:t>Wochenrückblick KW 48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CBD901-8F59-4B3E-8D42-14B457940CAB}"/>
              </a:ext>
            </a:extLst>
          </p:cNvPr>
          <p:cNvSpPr txBox="1"/>
          <p:nvPr/>
        </p:nvSpPr>
        <p:spPr>
          <a:xfrm>
            <a:off x="3993356" y="1928813"/>
            <a:ext cx="703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C2845FA-EEC2-4583-86EC-193769622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29607E7-D57A-42EB-91E9-817D571656FA}"/>
              </a:ext>
            </a:extLst>
          </p:cNvPr>
          <p:cNvSpPr txBox="1"/>
          <p:nvPr/>
        </p:nvSpPr>
        <p:spPr>
          <a:xfrm>
            <a:off x="3906036" y="1273076"/>
            <a:ext cx="748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0F22AC9-9750-48D9-A4FC-5951C95C3622}"/>
              </a:ext>
            </a:extLst>
          </p:cNvPr>
          <p:cNvSpPr txBox="1"/>
          <p:nvPr/>
        </p:nvSpPr>
        <p:spPr>
          <a:xfrm>
            <a:off x="3906036" y="3776830"/>
            <a:ext cx="748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7D511E-6E8D-451C-81E5-2038EFE58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66" b="13835"/>
          <a:stretch/>
        </p:blipFill>
        <p:spPr>
          <a:xfrm>
            <a:off x="839616" y="1751773"/>
            <a:ext cx="3682056" cy="260812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B4BD6E4-57AF-4385-8C45-11D2AB678BC5}"/>
              </a:ext>
            </a:extLst>
          </p:cNvPr>
          <p:cNvSpPr txBox="1"/>
          <p:nvPr/>
        </p:nvSpPr>
        <p:spPr>
          <a:xfrm>
            <a:off x="4850606" y="1642408"/>
            <a:ext cx="6407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Einfach „nur“ vorlesen…</a:t>
            </a:r>
          </a:p>
          <a:p>
            <a:endParaRPr lang="de-DE" dirty="0"/>
          </a:p>
          <a:p>
            <a:r>
              <a:rPr lang="de-DE" dirty="0"/>
              <a:t>Das Vorlesen längerer Texte hat, ebenso wie die dialogische Bilderbuchbetrachtung, seine Daseinsberechtigung.</a:t>
            </a:r>
          </a:p>
          <a:p>
            <a:r>
              <a:rPr lang="de-DE" dirty="0"/>
              <a:t>Die Schriftsprache unterscheidet sich in der Regel von der gesprochenen Sprache. </a:t>
            </a:r>
          </a:p>
          <a:p>
            <a:r>
              <a:rPr lang="de-DE" dirty="0"/>
              <a:t>In der gesprochenen Sprache werden Grammatik und Satzbau oft nicht hundertprozentig korrekt angewendet. Auch Dialekt oder Akzent spielen eine Rolle. </a:t>
            </a:r>
          </a:p>
          <a:p>
            <a:r>
              <a:rPr lang="de-DE" dirty="0"/>
              <a:t>Im Gegensatz dazu ist die Schriftsprache geplant und ggf. korrigiert und kann somit beim Vorlesen als gutes Beispiel dienen und eine </a:t>
            </a:r>
            <a:r>
              <a:rPr lang="de-DE" b="1" dirty="0"/>
              <a:t>Bewusstsein für Schriftsprache schaffen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Das Vorlesen von längeren Geschichten </a:t>
            </a:r>
            <a:r>
              <a:rPr lang="de-DE" b="1" dirty="0"/>
              <a:t>fördert zudem die Konzentrationsfähigkeit und erweitert den Wortschatz.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43</cp:revision>
  <cp:lastPrinted>2024-07-11T09:33:52Z</cp:lastPrinted>
  <dcterms:created xsi:type="dcterms:W3CDTF">2024-04-22T12:44:39Z</dcterms:created>
  <dcterms:modified xsi:type="dcterms:W3CDTF">2024-11-29T13:27:30Z</dcterms:modified>
</cp:coreProperties>
</file>