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42113" cy="9875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GA Claudia" userId="4f6279c410e0df4f" providerId="LiveId" clId="{A1F528FB-75B8-48F5-873A-1DA9CC0B1966}"/>
    <pc:docChg chg="custSel modSld">
      <pc:chgData name="KIGA Claudia" userId="4f6279c410e0df4f" providerId="LiveId" clId="{A1F528FB-75B8-48F5-873A-1DA9CC0B1966}" dt="2024-11-12T14:41:56.433" v="320" actId="113"/>
      <pc:docMkLst>
        <pc:docMk/>
      </pc:docMkLst>
      <pc:sldChg chg="addSp delSp modSp mod">
        <pc:chgData name="KIGA Claudia" userId="4f6279c410e0df4f" providerId="LiveId" clId="{A1F528FB-75B8-48F5-873A-1DA9CC0B1966}" dt="2024-11-12T14:41:56.433" v="320" actId="113"/>
        <pc:sldMkLst>
          <pc:docMk/>
          <pc:sldMk cId="452205024" sldId="256"/>
        </pc:sldMkLst>
        <pc:spChg chg="add mod">
          <ac:chgData name="KIGA Claudia" userId="4f6279c410e0df4f" providerId="LiveId" clId="{A1F528FB-75B8-48F5-873A-1DA9CC0B1966}" dt="2024-11-12T14:41:56.433" v="320" actId="113"/>
          <ac:spMkLst>
            <pc:docMk/>
            <pc:sldMk cId="452205024" sldId="256"/>
            <ac:spMk id="15" creationId="{9BF7174E-7965-4B4D-A9F0-95DC43E2D72F}"/>
          </ac:spMkLst>
        </pc:spChg>
        <pc:picChg chg="add del mod">
          <ac:chgData name="KIGA Claudia" userId="4f6279c410e0df4f" providerId="LiveId" clId="{A1F528FB-75B8-48F5-873A-1DA9CC0B1966}" dt="2024-11-12T14:32:07.359" v="1" actId="931"/>
          <ac:picMkLst>
            <pc:docMk/>
            <pc:sldMk cId="452205024" sldId="256"/>
            <ac:picMk id="4" creationId="{BEE226E8-FECD-4EF0-A6B7-86872C040AFF}"/>
          </ac:picMkLst>
        </pc:picChg>
        <pc:picChg chg="add mod">
          <ac:chgData name="KIGA Claudia" userId="4f6279c410e0df4f" providerId="LiveId" clId="{A1F528FB-75B8-48F5-873A-1DA9CC0B1966}" dt="2024-11-12T14:32:29.651" v="5" actId="14100"/>
          <ac:picMkLst>
            <pc:docMk/>
            <pc:sldMk cId="452205024" sldId="256"/>
            <ac:picMk id="7" creationId="{5F2E10FD-EDC3-4BEB-ACC8-3A7C64E42496}"/>
          </ac:picMkLst>
        </pc:picChg>
        <pc:picChg chg="add del mod">
          <ac:chgData name="KIGA Claudia" userId="4f6279c410e0df4f" providerId="LiveId" clId="{A1F528FB-75B8-48F5-873A-1DA9CC0B1966}" dt="2024-11-12T14:33:03.915" v="8" actId="478"/>
          <ac:picMkLst>
            <pc:docMk/>
            <pc:sldMk cId="452205024" sldId="256"/>
            <ac:picMk id="9" creationId="{DEC9F1CD-D340-4C88-9925-969738C14C65}"/>
          </ac:picMkLst>
        </pc:picChg>
        <pc:picChg chg="add mod">
          <ac:chgData name="KIGA Claudia" userId="4f6279c410e0df4f" providerId="LiveId" clId="{A1F528FB-75B8-48F5-873A-1DA9CC0B1966}" dt="2024-11-12T14:33:44.233" v="14" actId="14100"/>
          <ac:picMkLst>
            <pc:docMk/>
            <pc:sldMk cId="452205024" sldId="256"/>
            <ac:picMk id="12" creationId="{CDA20B44-6329-47C7-9E87-5F015D978E2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681CF-AB90-4F9B-A5FA-83C20FE1E4C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D13DA0D-5BD9-4D88-A9F4-465410D48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EB815D-EBF2-494B-A081-4606F250EEDA}"/>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49B08E3A-007C-41D3-8CDA-D5F8D6386A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3FA211-B0BB-4B03-9795-9E448D0402A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73765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2A9F9-3D3C-48CE-A0B6-75A75798E93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0E34EAE-459A-4C9C-BB7F-744B8E40108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4F7513-2244-4CA6-BAC8-65F022CCB017}"/>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0C0685E5-9164-4790-A89B-1132823197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3083684-0313-407D-9DDC-0B1904EED4DC}"/>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6442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74A5928-4CA6-4AAB-9AA2-9ACAD277F4A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0500F59-67AE-4E30-80E8-D0F7D13ACFC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C7F3D1-01DB-403B-BE12-755FFBD467C8}"/>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DBD52E47-74A4-4E26-A9B3-793704CACA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7F202E-9C04-4431-B00B-D764579BE8F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16726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58ADF-E29A-45BA-915D-544F0FED78E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27AE912-9397-4FA5-A6A4-82FB00D59A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5A58F76-E60D-4BA5-AA34-28F51F2765F2}"/>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1353D27C-793F-4751-90CF-6F428D46C20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BC1F72-2E99-4C5B-A1A3-AF87591F5DF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47986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EE20E-B42C-46F1-836D-8B5F784B78E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EE17E17-2752-46FE-9EE0-5DF4444C6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55AEC0B-7518-4119-953B-7BF01A7D4CC1}"/>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78F690F3-18CF-4ACC-ABAA-13AB1FCD44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64A56E-2271-4E53-8D2E-4DB3774FEB31}"/>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54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61B1B-FA3E-44E1-B93C-473E4AB43EF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613E9F-D8BE-4981-9780-6AFEE3DE30F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0B45D0D-67DE-497F-BA75-707B11A2CDD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48890E5-4DBC-497A-97B2-5D46B8313D51}"/>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6" name="Fußzeilenplatzhalter 5">
            <a:extLst>
              <a:ext uri="{FF2B5EF4-FFF2-40B4-BE49-F238E27FC236}">
                <a16:creationId xmlns:a16="http://schemas.microsoft.com/office/drawing/2014/main" id="{8FD81BC6-0956-4131-A814-DE17C0E9F5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4998563-E0EF-4852-A5AC-139E71AA19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16754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8BFDB-E2FC-471F-A3E5-CA405C7C986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648A3DB-159F-4191-A65B-38BFA97C6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5FB9904-24B4-4805-BF7A-4DEBB502304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691D3DA-C26B-48BB-928B-48B4DC86E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87FB98C-2467-4C11-A43F-B5CC463C119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B2A8442-7972-48DE-8B76-B0CD04EA479C}"/>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8" name="Fußzeilenplatzhalter 7">
            <a:extLst>
              <a:ext uri="{FF2B5EF4-FFF2-40B4-BE49-F238E27FC236}">
                <a16:creationId xmlns:a16="http://schemas.microsoft.com/office/drawing/2014/main" id="{24BBE515-2C47-4503-B9D8-F0E4E404701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E672C3B-1437-40D7-9F22-6BF48A708C0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97565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A018C-421F-45C5-875C-B0030143C15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3201FC2-0A6C-434A-8C74-7BFFD04086D2}"/>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4" name="Fußzeilenplatzhalter 3">
            <a:extLst>
              <a:ext uri="{FF2B5EF4-FFF2-40B4-BE49-F238E27FC236}">
                <a16:creationId xmlns:a16="http://schemas.microsoft.com/office/drawing/2014/main" id="{0A7277CB-2BE1-4ED7-99D3-CDAAF8676BE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E1248C1-5720-4952-942E-4DA79766B560}"/>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426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4ADFEAF-8845-4114-AE3E-A545B63FB863}"/>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3" name="Fußzeilenplatzhalter 2">
            <a:extLst>
              <a:ext uri="{FF2B5EF4-FFF2-40B4-BE49-F238E27FC236}">
                <a16:creationId xmlns:a16="http://schemas.microsoft.com/office/drawing/2014/main" id="{5F292FE1-52B4-41F9-8962-C79B6F60E0E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8D3A5C0-CB03-45AA-BCE0-CF7A8E6B9A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8933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CDB63-DA06-48F2-8685-36D846D5E59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68BB165-1C17-4E64-847D-A4E37D357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60ACA07-62E3-4569-B028-5C92B408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BD33BB-227F-49DE-8EB4-EEFD809E724B}"/>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6" name="Fußzeilenplatzhalter 5">
            <a:extLst>
              <a:ext uri="{FF2B5EF4-FFF2-40B4-BE49-F238E27FC236}">
                <a16:creationId xmlns:a16="http://schemas.microsoft.com/office/drawing/2014/main" id="{38F19032-2D80-43A2-A6B8-DC5FE212128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2B08CD5-EEC5-4811-9291-126E1AD1463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14557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30281-9491-4143-8B29-5B3DE7E1E3A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C2239CB-BA2A-4CAA-BA5A-D67B2F6B7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B0B2950-84DB-4B78-BBBF-C54547FAA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E37798-40D5-4AAD-847B-6E1C46E5D9A7}"/>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6" name="Fußzeilenplatzhalter 5">
            <a:extLst>
              <a:ext uri="{FF2B5EF4-FFF2-40B4-BE49-F238E27FC236}">
                <a16:creationId xmlns:a16="http://schemas.microsoft.com/office/drawing/2014/main" id="{F13FF752-C27D-4492-891A-8374ECDA01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687D94A-9B89-4852-8D36-65A21085495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39273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C2A7833-C061-481D-9088-1B45763AF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427DED3-67EE-4B02-9D3A-C0E58CB1A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6BE9093-6110-4F0C-8AFE-0C4F4EB82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6BEA483D-AF2B-4782-9A45-012A8A6961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2B8FCDF-3663-4A77-BC8D-1693ED78D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644DF-6334-426D-AA35-6F26B6EA6FE4}" type="slidenum">
              <a:rPr lang="de-DE" smtClean="0"/>
              <a:t>‹Nr.›</a:t>
            </a:fld>
            <a:endParaRPr lang="de-DE"/>
          </a:p>
        </p:txBody>
      </p:sp>
    </p:spTree>
    <p:extLst>
      <p:ext uri="{BB962C8B-B14F-4D97-AF65-F5344CB8AC3E}">
        <p14:creationId xmlns:p14="http://schemas.microsoft.com/office/powerpoint/2010/main" val="44955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0C5F38D-E47F-47D6-8917-18C7C6D4AFF7}"/>
              </a:ext>
            </a:extLst>
          </p:cNvPr>
          <p:cNvSpPr txBox="1"/>
          <p:nvPr/>
        </p:nvSpPr>
        <p:spPr>
          <a:xfrm>
            <a:off x="607220" y="123539"/>
            <a:ext cx="10151268" cy="954107"/>
          </a:xfrm>
          <a:prstGeom prst="rect">
            <a:avLst/>
          </a:prstGeom>
          <a:noFill/>
        </p:spPr>
        <p:txBody>
          <a:bodyPr wrap="square" rtlCol="0">
            <a:spAutoFit/>
          </a:bodyPr>
          <a:lstStyle/>
          <a:p>
            <a:pPr algn="ctr"/>
            <a:r>
              <a:rPr lang="de-DE" sz="3600" dirty="0"/>
              <a:t>D240 – Riesen </a:t>
            </a:r>
          </a:p>
          <a:p>
            <a:pPr algn="ctr"/>
            <a:r>
              <a:rPr lang="de-DE" sz="2000" dirty="0"/>
              <a:t>Wochenrückblick KW 45</a:t>
            </a:r>
          </a:p>
        </p:txBody>
      </p:sp>
      <p:sp>
        <p:nvSpPr>
          <p:cNvPr id="13" name="Textfeld 12">
            <a:extLst>
              <a:ext uri="{FF2B5EF4-FFF2-40B4-BE49-F238E27FC236}">
                <a16:creationId xmlns:a16="http://schemas.microsoft.com/office/drawing/2014/main" id="{62FE0341-ABD5-40BF-ABB0-8890D626CD67}"/>
              </a:ext>
            </a:extLst>
          </p:cNvPr>
          <p:cNvSpPr txBox="1"/>
          <p:nvPr/>
        </p:nvSpPr>
        <p:spPr>
          <a:xfrm>
            <a:off x="707232" y="5034023"/>
            <a:ext cx="3064669" cy="369332"/>
          </a:xfrm>
          <a:prstGeom prst="rect">
            <a:avLst/>
          </a:prstGeom>
          <a:noFill/>
        </p:spPr>
        <p:txBody>
          <a:bodyPr wrap="square" rtlCol="0">
            <a:spAutoFit/>
          </a:bodyPr>
          <a:lstStyle/>
          <a:p>
            <a:endParaRPr lang="de-DE" dirty="0"/>
          </a:p>
        </p:txBody>
      </p:sp>
      <p:sp>
        <p:nvSpPr>
          <p:cNvPr id="2" name="Textfeld 1">
            <a:extLst>
              <a:ext uri="{FF2B5EF4-FFF2-40B4-BE49-F238E27FC236}">
                <a16:creationId xmlns:a16="http://schemas.microsoft.com/office/drawing/2014/main" id="{EFCBD901-8F59-4B3E-8D42-14B457940CAB}"/>
              </a:ext>
            </a:extLst>
          </p:cNvPr>
          <p:cNvSpPr txBox="1"/>
          <p:nvPr/>
        </p:nvSpPr>
        <p:spPr>
          <a:xfrm>
            <a:off x="3993356" y="1928813"/>
            <a:ext cx="7036594" cy="369332"/>
          </a:xfrm>
          <a:prstGeom prst="rect">
            <a:avLst/>
          </a:prstGeom>
          <a:noFill/>
        </p:spPr>
        <p:txBody>
          <a:bodyPr wrap="square" rtlCol="0">
            <a:spAutoFit/>
          </a:bodyPr>
          <a:lstStyle/>
          <a:p>
            <a:r>
              <a:rPr lang="de-DE" dirty="0"/>
              <a:t> </a:t>
            </a:r>
          </a:p>
        </p:txBody>
      </p:sp>
      <p:sp>
        <p:nvSpPr>
          <p:cNvPr id="14" name="AutoShape 6">
            <a:extLst>
              <a:ext uri="{FF2B5EF4-FFF2-40B4-BE49-F238E27FC236}">
                <a16:creationId xmlns:a16="http://schemas.microsoft.com/office/drawing/2014/main" id="{4C2845FA-EEC2-4583-86EC-1937696223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Textfeld 16">
            <a:extLst>
              <a:ext uri="{FF2B5EF4-FFF2-40B4-BE49-F238E27FC236}">
                <a16:creationId xmlns:a16="http://schemas.microsoft.com/office/drawing/2014/main" id="{729607E7-D57A-42EB-91E9-817D571656FA}"/>
              </a:ext>
            </a:extLst>
          </p:cNvPr>
          <p:cNvSpPr txBox="1"/>
          <p:nvPr/>
        </p:nvSpPr>
        <p:spPr>
          <a:xfrm>
            <a:off x="3906036" y="1273076"/>
            <a:ext cx="7481102" cy="369332"/>
          </a:xfrm>
          <a:prstGeom prst="rect">
            <a:avLst/>
          </a:prstGeom>
          <a:noFill/>
        </p:spPr>
        <p:txBody>
          <a:bodyPr wrap="square" rtlCol="0">
            <a:spAutoFit/>
          </a:bodyPr>
          <a:lstStyle/>
          <a:p>
            <a:endParaRPr lang="de-DE" b="1" dirty="0"/>
          </a:p>
        </p:txBody>
      </p:sp>
      <p:sp>
        <p:nvSpPr>
          <p:cNvPr id="10" name="Textfeld 9">
            <a:extLst>
              <a:ext uri="{FF2B5EF4-FFF2-40B4-BE49-F238E27FC236}">
                <a16:creationId xmlns:a16="http://schemas.microsoft.com/office/drawing/2014/main" id="{80F22AC9-9750-48D9-A4FC-5951C95C3622}"/>
              </a:ext>
            </a:extLst>
          </p:cNvPr>
          <p:cNvSpPr txBox="1"/>
          <p:nvPr/>
        </p:nvSpPr>
        <p:spPr>
          <a:xfrm>
            <a:off x="3906036" y="3776830"/>
            <a:ext cx="7481102" cy="369332"/>
          </a:xfrm>
          <a:prstGeom prst="rect">
            <a:avLst/>
          </a:prstGeom>
          <a:noFill/>
        </p:spPr>
        <p:txBody>
          <a:bodyPr wrap="square" rtlCol="0">
            <a:spAutoFit/>
          </a:bodyPr>
          <a:lstStyle/>
          <a:p>
            <a:endParaRPr lang="de-DE" b="1" dirty="0"/>
          </a:p>
        </p:txBody>
      </p:sp>
      <p:pic>
        <p:nvPicPr>
          <p:cNvPr id="7" name="Grafik 6">
            <a:extLst>
              <a:ext uri="{FF2B5EF4-FFF2-40B4-BE49-F238E27FC236}">
                <a16:creationId xmlns:a16="http://schemas.microsoft.com/office/drawing/2014/main" id="{5F2E10FD-EDC3-4BEB-ACC8-3A7C64E42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1" y="1225807"/>
            <a:ext cx="2776538" cy="2082403"/>
          </a:xfrm>
          <a:prstGeom prst="rect">
            <a:avLst/>
          </a:prstGeom>
        </p:spPr>
      </p:pic>
      <p:pic>
        <p:nvPicPr>
          <p:cNvPr id="12" name="Grafik 11">
            <a:extLst>
              <a:ext uri="{FF2B5EF4-FFF2-40B4-BE49-F238E27FC236}">
                <a16:creationId xmlns:a16="http://schemas.microsoft.com/office/drawing/2014/main" id="{CDA20B44-6329-47C7-9E87-5F015D978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92" y="3946776"/>
            <a:ext cx="2776537" cy="2082402"/>
          </a:xfrm>
          <a:prstGeom prst="rect">
            <a:avLst/>
          </a:prstGeom>
        </p:spPr>
      </p:pic>
      <p:sp>
        <p:nvSpPr>
          <p:cNvPr id="15" name="Textfeld 14">
            <a:extLst>
              <a:ext uri="{FF2B5EF4-FFF2-40B4-BE49-F238E27FC236}">
                <a16:creationId xmlns:a16="http://schemas.microsoft.com/office/drawing/2014/main" id="{9BF7174E-7965-4B4D-A9F0-95DC43E2D72F}"/>
              </a:ext>
            </a:extLst>
          </p:cNvPr>
          <p:cNvSpPr txBox="1"/>
          <p:nvPr/>
        </p:nvSpPr>
        <p:spPr>
          <a:xfrm>
            <a:off x="4579144" y="1335881"/>
            <a:ext cx="6450806" cy="5078313"/>
          </a:xfrm>
          <a:prstGeom prst="rect">
            <a:avLst/>
          </a:prstGeom>
          <a:noFill/>
        </p:spPr>
        <p:txBody>
          <a:bodyPr wrap="square" rtlCol="0">
            <a:spAutoFit/>
          </a:bodyPr>
          <a:lstStyle/>
          <a:p>
            <a:r>
              <a:rPr lang="de-DE" b="0" i="0" dirty="0">
                <a:solidFill>
                  <a:srgbClr val="1F1F1F"/>
                </a:solidFill>
                <a:effectLst/>
              </a:rPr>
              <a:t>Die dialogische Bilderbuchbetrachtung ist eine </a:t>
            </a:r>
            <a:r>
              <a:rPr lang="de-DE" b="0" i="0" dirty="0">
                <a:solidFill>
                  <a:srgbClr val="040C28"/>
                </a:solidFill>
                <a:effectLst/>
              </a:rPr>
              <a:t>spezielle Art der Bilderbuchbetrachtung, bei der Erwachsene und Kinder gemeinsam ein Bilderbuch anschauen und darüber sprechen</a:t>
            </a:r>
            <a:r>
              <a:rPr lang="de-DE" b="0" i="0" dirty="0">
                <a:solidFill>
                  <a:srgbClr val="1F1F1F"/>
                </a:solidFill>
                <a:effectLst/>
              </a:rPr>
              <a:t>.</a:t>
            </a:r>
          </a:p>
          <a:p>
            <a:endParaRPr lang="de-DE" b="0" i="0" dirty="0">
              <a:solidFill>
                <a:srgbClr val="000000"/>
              </a:solidFill>
              <a:effectLst/>
            </a:endParaRPr>
          </a:p>
          <a:p>
            <a:r>
              <a:rPr lang="de-DE" b="0" i="0" dirty="0">
                <a:solidFill>
                  <a:srgbClr val="000000"/>
                </a:solidFill>
                <a:effectLst/>
              </a:rPr>
              <a:t>Die Freude am Lesen und am Betrachten von Büchern kann mit der dialogischen Bilderbuchbetrachtung schon in Kindergarten und Kita geweckt werden. Die Fachkraft stellt gezielte Fragen zu den Inhalten des Buches und </a:t>
            </a:r>
            <a:r>
              <a:rPr lang="de-DE" dirty="0">
                <a:solidFill>
                  <a:srgbClr val="000000"/>
                </a:solidFill>
              </a:rPr>
              <a:t>regt das</a:t>
            </a:r>
            <a:r>
              <a:rPr lang="de-DE" b="0" i="0" dirty="0">
                <a:solidFill>
                  <a:srgbClr val="000000"/>
                </a:solidFill>
                <a:effectLst/>
              </a:rPr>
              <a:t> Gespräch durch Impulse an.</a:t>
            </a:r>
          </a:p>
          <a:p>
            <a:endParaRPr lang="de-DE" dirty="0">
              <a:solidFill>
                <a:srgbClr val="000000"/>
              </a:solidFill>
            </a:endParaRPr>
          </a:p>
          <a:p>
            <a:r>
              <a:rPr lang="de-DE" b="1" i="0" dirty="0">
                <a:solidFill>
                  <a:srgbClr val="000000"/>
                </a:solidFill>
                <a:effectLst/>
              </a:rPr>
              <a:t>Neben Kompetenzen aus dem Bereich </a:t>
            </a:r>
            <a:r>
              <a:rPr lang="de-DE" b="1" i="0" dirty="0" err="1">
                <a:solidFill>
                  <a:srgbClr val="000000"/>
                </a:solidFill>
                <a:effectLst/>
              </a:rPr>
              <a:t>Literacy</a:t>
            </a:r>
            <a:r>
              <a:rPr lang="de-DE" b="1" i="0" dirty="0">
                <a:solidFill>
                  <a:srgbClr val="000000"/>
                </a:solidFill>
                <a:effectLst/>
              </a:rPr>
              <a:t> werden auch die Konzentration und das Sprachvermögen gefördert.</a:t>
            </a:r>
          </a:p>
          <a:p>
            <a:r>
              <a:rPr lang="de-DE" dirty="0">
                <a:solidFill>
                  <a:srgbClr val="000000"/>
                </a:solidFill>
              </a:rPr>
              <a:t>Der D240 bietet einen perfekten Rahmen zum Lesen und Betrachten von Bilderbüchern.</a:t>
            </a:r>
            <a:endParaRPr lang="de-DE" b="0" i="0" dirty="0">
              <a:solidFill>
                <a:srgbClr val="000000"/>
              </a:solidFill>
              <a:effectLst/>
            </a:endParaRPr>
          </a:p>
          <a:p>
            <a:endParaRPr lang="de-DE" dirty="0">
              <a:solidFill>
                <a:srgbClr val="000000"/>
              </a:solidFill>
            </a:endParaRPr>
          </a:p>
          <a:p>
            <a:r>
              <a:rPr lang="de-DE" dirty="0">
                <a:solidFill>
                  <a:srgbClr val="000000"/>
                </a:solidFill>
              </a:rPr>
              <a:t>In dem Buch „Wer klopft denn da?“ werden Angst vor dem Unbekannten, Mut und Handlungsfähigkeit kindgerecht thematisiert.</a:t>
            </a:r>
          </a:p>
          <a:p>
            <a:endParaRPr lang="de-DE" dirty="0"/>
          </a:p>
        </p:txBody>
      </p:sp>
    </p:spTree>
    <p:extLst>
      <p:ext uri="{BB962C8B-B14F-4D97-AF65-F5344CB8AC3E}">
        <p14:creationId xmlns:p14="http://schemas.microsoft.com/office/powerpoint/2010/main" val="4522050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Words>
  <Application>Microsoft Office PowerPoint</Application>
  <PresentationFormat>Breitbild</PresentationFormat>
  <Paragraphs>11</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KIGA Claudia</dc:creator>
  <cp:lastModifiedBy>KIGA Claudia</cp:lastModifiedBy>
  <cp:revision>37</cp:revision>
  <cp:lastPrinted>2024-07-11T09:33:52Z</cp:lastPrinted>
  <dcterms:created xsi:type="dcterms:W3CDTF">2024-04-22T12:44:39Z</dcterms:created>
  <dcterms:modified xsi:type="dcterms:W3CDTF">2024-11-12T14:42:27Z</dcterms:modified>
</cp:coreProperties>
</file>