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742113" cy="98758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89" d="100"/>
          <a:sy n="89" d="100"/>
        </p:scale>
        <p:origin x="68" y="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7681CF-AB90-4F9B-A5FA-83C20FE1E4C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5D13DA0D-5BD9-4D88-A9F4-465410D485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43EB815D-EBF2-494B-A081-4606F250EEDA}"/>
              </a:ext>
            </a:extLst>
          </p:cNvPr>
          <p:cNvSpPr>
            <a:spLocks noGrp="1"/>
          </p:cNvSpPr>
          <p:nvPr>
            <p:ph type="dt" sz="half" idx="10"/>
          </p:nvPr>
        </p:nvSpPr>
        <p:spPr/>
        <p:txBody>
          <a:bodyPr/>
          <a:lstStyle/>
          <a:p>
            <a:fld id="{BD0D6C89-0A50-4769-93ED-AEB6E3BC82FA}" type="datetimeFigureOut">
              <a:rPr lang="de-DE" smtClean="0"/>
              <a:t>12.11.2024</a:t>
            </a:fld>
            <a:endParaRPr lang="de-DE"/>
          </a:p>
        </p:txBody>
      </p:sp>
      <p:sp>
        <p:nvSpPr>
          <p:cNvPr id="5" name="Fußzeilenplatzhalter 4">
            <a:extLst>
              <a:ext uri="{FF2B5EF4-FFF2-40B4-BE49-F238E27FC236}">
                <a16:creationId xmlns:a16="http://schemas.microsoft.com/office/drawing/2014/main" id="{49B08E3A-007C-41D3-8CDA-D5F8D6386AB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23FA211-B0BB-4B03-9795-9E448D0402AE}"/>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2737658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A2A9F9-3D3C-48CE-A0B6-75A75798E93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E0E34EAE-459A-4C9C-BB7F-744B8E40108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04F7513-2244-4CA6-BAC8-65F022CCB017}"/>
              </a:ext>
            </a:extLst>
          </p:cNvPr>
          <p:cNvSpPr>
            <a:spLocks noGrp="1"/>
          </p:cNvSpPr>
          <p:nvPr>
            <p:ph type="dt" sz="half" idx="10"/>
          </p:nvPr>
        </p:nvSpPr>
        <p:spPr/>
        <p:txBody>
          <a:bodyPr/>
          <a:lstStyle/>
          <a:p>
            <a:fld id="{BD0D6C89-0A50-4769-93ED-AEB6E3BC82FA}" type="datetimeFigureOut">
              <a:rPr lang="de-DE" smtClean="0"/>
              <a:t>12.11.2024</a:t>
            </a:fld>
            <a:endParaRPr lang="de-DE"/>
          </a:p>
        </p:txBody>
      </p:sp>
      <p:sp>
        <p:nvSpPr>
          <p:cNvPr id="5" name="Fußzeilenplatzhalter 4">
            <a:extLst>
              <a:ext uri="{FF2B5EF4-FFF2-40B4-BE49-F238E27FC236}">
                <a16:creationId xmlns:a16="http://schemas.microsoft.com/office/drawing/2014/main" id="{0C0685E5-9164-4790-A89B-11328231972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3083684-0313-407D-9DDC-0B1904EED4DC}"/>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644219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74A5928-4CA6-4AAB-9AA2-9ACAD277F4A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0500F59-67AE-4E30-80E8-D0F7D13ACFC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1C7F3D1-01DB-403B-BE12-755FFBD467C8}"/>
              </a:ext>
            </a:extLst>
          </p:cNvPr>
          <p:cNvSpPr>
            <a:spLocks noGrp="1"/>
          </p:cNvSpPr>
          <p:nvPr>
            <p:ph type="dt" sz="half" idx="10"/>
          </p:nvPr>
        </p:nvSpPr>
        <p:spPr/>
        <p:txBody>
          <a:bodyPr/>
          <a:lstStyle/>
          <a:p>
            <a:fld id="{BD0D6C89-0A50-4769-93ED-AEB6E3BC82FA}" type="datetimeFigureOut">
              <a:rPr lang="de-DE" smtClean="0"/>
              <a:t>12.11.2024</a:t>
            </a:fld>
            <a:endParaRPr lang="de-DE"/>
          </a:p>
        </p:txBody>
      </p:sp>
      <p:sp>
        <p:nvSpPr>
          <p:cNvPr id="5" name="Fußzeilenplatzhalter 4">
            <a:extLst>
              <a:ext uri="{FF2B5EF4-FFF2-40B4-BE49-F238E27FC236}">
                <a16:creationId xmlns:a16="http://schemas.microsoft.com/office/drawing/2014/main" id="{DBD52E47-74A4-4E26-A9B3-793704CACAA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97F202E-9C04-4431-B00B-D764579BE8FE}"/>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3167269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B58ADF-E29A-45BA-915D-544F0FED78E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27AE912-9397-4FA5-A6A4-82FB00D59A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5A58F76-E60D-4BA5-AA34-28F51F2765F2}"/>
              </a:ext>
            </a:extLst>
          </p:cNvPr>
          <p:cNvSpPr>
            <a:spLocks noGrp="1"/>
          </p:cNvSpPr>
          <p:nvPr>
            <p:ph type="dt" sz="half" idx="10"/>
          </p:nvPr>
        </p:nvSpPr>
        <p:spPr/>
        <p:txBody>
          <a:bodyPr/>
          <a:lstStyle/>
          <a:p>
            <a:fld id="{BD0D6C89-0A50-4769-93ED-AEB6E3BC82FA}" type="datetimeFigureOut">
              <a:rPr lang="de-DE" smtClean="0"/>
              <a:t>12.11.2024</a:t>
            </a:fld>
            <a:endParaRPr lang="de-DE"/>
          </a:p>
        </p:txBody>
      </p:sp>
      <p:sp>
        <p:nvSpPr>
          <p:cNvPr id="5" name="Fußzeilenplatzhalter 4">
            <a:extLst>
              <a:ext uri="{FF2B5EF4-FFF2-40B4-BE49-F238E27FC236}">
                <a16:creationId xmlns:a16="http://schemas.microsoft.com/office/drawing/2014/main" id="{1353D27C-793F-4751-90CF-6F428D46C20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BBC1F72-2E99-4C5B-A1A3-AF87591F5DFD}"/>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479864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4EE20E-B42C-46F1-836D-8B5F784B78E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EE17E17-2752-46FE-9EE0-5DF4444C62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55AEC0B-7518-4119-953B-7BF01A7D4CC1}"/>
              </a:ext>
            </a:extLst>
          </p:cNvPr>
          <p:cNvSpPr>
            <a:spLocks noGrp="1"/>
          </p:cNvSpPr>
          <p:nvPr>
            <p:ph type="dt" sz="half" idx="10"/>
          </p:nvPr>
        </p:nvSpPr>
        <p:spPr/>
        <p:txBody>
          <a:bodyPr/>
          <a:lstStyle/>
          <a:p>
            <a:fld id="{BD0D6C89-0A50-4769-93ED-AEB6E3BC82FA}" type="datetimeFigureOut">
              <a:rPr lang="de-DE" smtClean="0"/>
              <a:t>12.11.2024</a:t>
            </a:fld>
            <a:endParaRPr lang="de-DE"/>
          </a:p>
        </p:txBody>
      </p:sp>
      <p:sp>
        <p:nvSpPr>
          <p:cNvPr id="5" name="Fußzeilenplatzhalter 4">
            <a:extLst>
              <a:ext uri="{FF2B5EF4-FFF2-40B4-BE49-F238E27FC236}">
                <a16:creationId xmlns:a16="http://schemas.microsoft.com/office/drawing/2014/main" id="{78F690F3-18CF-4ACC-ABAA-13AB1FCD44F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A64A56E-2271-4E53-8D2E-4DB3774FEB31}"/>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3895444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C61B1B-FA3E-44E1-B93C-473E4AB43EF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2613E9F-D8BE-4981-9780-6AFEE3DE30F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0B45D0D-67DE-497F-BA75-707B11A2CDD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48890E5-4DBC-497A-97B2-5D46B8313D51}"/>
              </a:ext>
            </a:extLst>
          </p:cNvPr>
          <p:cNvSpPr>
            <a:spLocks noGrp="1"/>
          </p:cNvSpPr>
          <p:nvPr>
            <p:ph type="dt" sz="half" idx="10"/>
          </p:nvPr>
        </p:nvSpPr>
        <p:spPr/>
        <p:txBody>
          <a:bodyPr/>
          <a:lstStyle/>
          <a:p>
            <a:fld id="{BD0D6C89-0A50-4769-93ED-AEB6E3BC82FA}" type="datetimeFigureOut">
              <a:rPr lang="de-DE" smtClean="0"/>
              <a:t>12.11.2024</a:t>
            </a:fld>
            <a:endParaRPr lang="de-DE"/>
          </a:p>
        </p:txBody>
      </p:sp>
      <p:sp>
        <p:nvSpPr>
          <p:cNvPr id="6" name="Fußzeilenplatzhalter 5">
            <a:extLst>
              <a:ext uri="{FF2B5EF4-FFF2-40B4-BE49-F238E27FC236}">
                <a16:creationId xmlns:a16="http://schemas.microsoft.com/office/drawing/2014/main" id="{8FD81BC6-0956-4131-A814-DE17C0E9F5A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4998563-E0EF-4852-A5AC-139E71AA196B}"/>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216754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E8BFDB-E2FC-471F-A3E5-CA405C7C986B}"/>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648A3DB-159F-4191-A65B-38BFA97C6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5FB9904-24B4-4805-BF7A-4DEBB502304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E691D3DA-C26B-48BB-928B-48B4DC86E2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87FB98C-2467-4C11-A43F-B5CC463C119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BB2A8442-7972-48DE-8B76-B0CD04EA479C}"/>
              </a:ext>
            </a:extLst>
          </p:cNvPr>
          <p:cNvSpPr>
            <a:spLocks noGrp="1"/>
          </p:cNvSpPr>
          <p:nvPr>
            <p:ph type="dt" sz="half" idx="10"/>
          </p:nvPr>
        </p:nvSpPr>
        <p:spPr/>
        <p:txBody>
          <a:bodyPr/>
          <a:lstStyle/>
          <a:p>
            <a:fld id="{BD0D6C89-0A50-4769-93ED-AEB6E3BC82FA}" type="datetimeFigureOut">
              <a:rPr lang="de-DE" smtClean="0"/>
              <a:t>12.11.2024</a:t>
            </a:fld>
            <a:endParaRPr lang="de-DE"/>
          </a:p>
        </p:txBody>
      </p:sp>
      <p:sp>
        <p:nvSpPr>
          <p:cNvPr id="8" name="Fußzeilenplatzhalter 7">
            <a:extLst>
              <a:ext uri="{FF2B5EF4-FFF2-40B4-BE49-F238E27FC236}">
                <a16:creationId xmlns:a16="http://schemas.microsoft.com/office/drawing/2014/main" id="{24BBE515-2C47-4503-B9D8-F0E4E4047012}"/>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CE672C3B-1437-40D7-9F22-6BF48A708C0D}"/>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975654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FA018C-421F-45C5-875C-B0030143C15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13201FC2-0A6C-434A-8C74-7BFFD04086D2}"/>
              </a:ext>
            </a:extLst>
          </p:cNvPr>
          <p:cNvSpPr>
            <a:spLocks noGrp="1"/>
          </p:cNvSpPr>
          <p:nvPr>
            <p:ph type="dt" sz="half" idx="10"/>
          </p:nvPr>
        </p:nvSpPr>
        <p:spPr/>
        <p:txBody>
          <a:bodyPr/>
          <a:lstStyle/>
          <a:p>
            <a:fld id="{BD0D6C89-0A50-4769-93ED-AEB6E3BC82FA}" type="datetimeFigureOut">
              <a:rPr lang="de-DE" smtClean="0"/>
              <a:t>12.11.2024</a:t>
            </a:fld>
            <a:endParaRPr lang="de-DE"/>
          </a:p>
        </p:txBody>
      </p:sp>
      <p:sp>
        <p:nvSpPr>
          <p:cNvPr id="4" name="Fußzeilenplatzhalter 3">
            <a:extLst>
              <a:ext uri="{FF2B5EF4-FFF2-40B4-BE49-F238E27FC236}">
                <a16:creationId xmlns:a16="http://schemas.microsoft.com/office/drawing/2014/main" id="{0A7277CB-2BE1-4ED7-99D3-CDAAF8676BE3}"/>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3E1248C1-5720-4952-942E-4DA79766B560}"/>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3894268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4ADFEAF-8845-4114-AE3E-A545B63FB863}"/>
              </a:ext>
            </a:extLst>
          </p:cNvPr>
          <p:cNvSpPr>
            <a:spLocks noGrp="1"/>
          </p:cNvSpPr>
          <p:nvPr>
            <p:ph type="dt" sz="half" idx="10"/>
          </p:nvPr>
        </p:nvSpPr>
        <p:spPr/>
        <p:txBody>
          <a:bodyPr/>
          <a:lstStyle/>
          <a:p>
            <a:fld id="{BD0D6C89-0A50-4769-93ED-AEB6E3BC82FA}" type="datetimeFigureOut">
              <a:rPr lang="de-DE" smtClean="0"/>
              <a:t>12.11.2024</a:t>
            </a:fld>
            <a:endParaRPr lang="de-DE"/>
          </a:p>
        </p:txBody>
      </p:sp>
      <p:sp>
        <p:nvSpPr>
          <p:cNvPr id="3" name="Fußzeilenplatzhalter 2">
            <a:extLst>
              <a:ext uri="{FF2B5EF4-FFF2-40B4-BE49-F238E27FC236}">
                <a16:creationId xmlns:a16="http://schemas.microsoft.com/office/drawing/2014/main" id="{5F292FE1-52B4-41F9-8962-C79B6F60E0E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18D3A5C0-CB03-45AA-BCE0-CF7A8E6B9A6B}"/>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2893368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9CDB63-DA06-48F2-8685-36D846D5E59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868BB165-1C17-4E64-847D-A4E37D3577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60ACA07-62E3-4569-B028-5C92B408DD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ABD33BB-227F-49DE-8EB4-EEFD809E724B}"/>
              </a:ext>
            </a:extLst>
          </p:cNvPr>
          <p:cNvSpPr>
            <a:spLocks noGrp="1"/>
          </p:cNvSpPr>
          <p:nvPr>
            <p:ph type="dt" sz="half" idx="10"/>
          </p:nvPr>
        </p:nvSpPr>
        <p:spPr/>
        <p:txBody>
          <a:bodyPr/>
          <a:lstStyle/>
          <a:p>
            <a:fld id="{BD0D6C89-0A50-4769-93ED-AEB6E3BC82FA}" type="datetimeFigureOut">
              <a:rPr lang="de-DE" smtClean="0"/>
              <a:t>12.11.2024</a:t>
            </a:fld>
            <a:endParaRPr lang="de-DE"/>
          </a:p>
        </p:txBody>
      </p:sp>
      <p:sp>
        <p:nvSpPr>
          <p:cNvPr id="6" name="Fußzeilenplatzhalter 5">
            <a:extLst>
              <a:ext uri="{FF2B5EF4-FFF2-40B4-BE49-F238E27FC236}">
                <a16:creationId xmlns:a16="http://schemas.microsoft.com/office/drawing/2014/main" id="{38F19032-2D80-43A2-A6B8-DC5FE212128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2B08CD5-EEC5-4811-9291-126E1AD14634}"/>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145578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130281-9491-4143-8B29-5B3DE7E1E3A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0C2239CB-BA2A-4CAA-BA5A-D67B2F6B72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5B0B2950-84DB-4B78-BBBF-C54547FAA3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4E37798-40D5-4AAD-847B-6E1C46E5D9A7}"/>
              </a:ext>
            </a:extLst>
          </p:cNvPr>
          <p:cNvSpPr>
            <a:spLocks noGrp="1"/>
          </p:cNvSpPr>
          <p:nvPr>
            <p:ph type="dt" sz="half" idx="10"/>
          </p:nvPr>
        </p:nvSpPr>
        <p:spPr/>
        <p:txBody>
          <a:bodyPr/>
          <a:lstStyle/>
          <a:p>
            <a:fld id="{BD0D6C89-0A50-4769-93ED-AEB6E3BC82FA}" type="datetimeFigureOut">
              <a:rPr lang="de-DE" smtClean="0"/>
              <a:t>12.11.2024</a:t>
            </a:fld>
            <a:endParaRPr lang="de-DE"/>
          </a:p>
        </p:txBody>
      </p:sp>
      <p:sp>
        <p:nvSpPr>
          <p:cNvPr id="6" name="Fußzeilenplatzhalter 5">
            <a:extLst>
              <a:ext uri="{FF2B5EF4-FFF2-40B4-BE49-F238E27FC236}">
                <a16:creationId xmlns:a16="http://schemas.microsoft.com/office/drawing/2014/main" id="{F13FF752-C27D-4492-891A-8374ECDA01C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687D94A-9B89-4852-8D36-65A210854954}"/>
              </a:ext>
            </a:extLst>
          </p:cNvPr>
          <p:cNvSpPr>
            <a:spLocks noGrp="1"/>
          </p:cNvSpPr>
          <p:nvPr>
            <p:ph type="sldNum" sz="quarter" idx="12"/>
          </p:nvPr>
        </p:nvSpPr>
        <p:spPr/>
        <p:txBody>
          <a:bodyPr/>
          <a:lstStyle/>
          <a:p>
            <a:fld id="{A59644DF-6334-426D-AA35-6F26B6EA6FE4}" type="slidenum">
              <a:rPr lang="de-DE" smtClean="0"/>
              <a:t>‹Nr.›</a:t>
            </a:fld>
            <a:endParaRPr lang="de-DE"/>
          </a:p>
        </p:txBody>
      </p:sp>
    </p:spTree>
    <p:extLst>
      <p:ext uri="{BB962C8B-B14F-4D97-AF65-F5344CB8AC3E}">
        <p14:creationId xmlns:p14="http://schemas.microsoft.com/office/powerpoint/2010/main" val="3392730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C2A7833-C061-481D-9088-1B45763AF6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427DED3-67EE-4B02-9D3A-C0E58CB1A7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6BE9093-6110-4F0C-8AFE-0C4F4EB824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0D6C89-0A50-4769-93ED-AEB6E3BC82FA}" type="datetimeFigureOut">
              <a:rPr lang="de-DE" smtClean="0"/>
              <a:t>12.11.2024</a:t>
            </a:fld>
            <a:endParaRPr lang="de-DE"/>
          </a:p>
        </p:txBody>
      </p:sp>
      <p:sp>
        <p:nvSpPr>
          <p:cNvPr id="5" name="Fußzeilenplatzhalter 4">
            <a:extLst>
              <a:ext uri="{FF2B5EF4-FFF2-40B4-BE49-F238E27FC236}">
                <a16:creationId xmlns:a16="http://schemas.microsoft.com/office/drawing/2014/main" id="{6BEA483D-AF2B-4782-9A45-012A8A6961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72B8FCDF-3663-4A77-BC8D-1693ED78D0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644DF-6334-426D-AA35-6F26B6EA6FE4}" type="slidenum">
              <a:rPr lang="de-DE" smtClean="0"/>
              <a:t>‹Nr.›</a:t>
            </a:fld>
            <a:endParaRPr lang="de-DE"/>
          </a:p>
        </p:txBody>
      </p:sp>
    </p:spTree>
    <p:extLst>
      <p:ext uri="{BB962C8B-B14F-4D97-AF65-F5344CB8AC3E}">
        <p14:creationId xmlns:p14="http://schemas.microsoft.com/office/powerpoint/2010/main" val="44955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0C5F38D-E47F-47D6-8917-18C7C6D4AFF7}"/>
              </a:ext>
            </a:extLst>
          </p:cNvPr>
          <p:cNvSpPr txBox="1"/>
          <p:nvPr/>
        </p:nvSpPr>
        <p:spPr>
          <a:xfrm>
            <a:off x="607220" y="123539"/>
            <a:ext cx="10151268" cy="954107"/>
          </a:xfrm>
          <a:prstGeom prst="rect">
            <a:avLst/>
          </a:prstGeom>
          <a:noFill/>
        </p:spPr>
        <p:txBody>
          <a:bodyPr wrap="square" rtlCol="0">
            <a:spAutoFit/>
          </a:bodyPr>
          <a:lstStyle/>
          <a:p>
            <a:pPr algn="ctr"/>
            <a:r>
              <a:rPr lang="de-DE" sz="3600" dirty="0"/>
              <a:t>D240 – Riesen </a:t>
            </a:r>
          </a:p>
          <a:p>
            <a:pPr algn="ctr"/>
            <a:r>
              <a:rPr lang="de-DE" sz="2000" dirty="0"/>
              <a:t>Wochenrückblick KW 43</a:t>
            </a:r>
          </a:p>
        </p:txBody>
      </p:sp>
      <p:sp>
        <p:nvSpPr>
          <p:cNvPr id="13" name="Textfeld 12">
            <a:extLst>
              <a:ext uri="{FF2B5EF4-FFF2-40B4-BE49-F238E27FC236}">
                <a16:creationId xmlns:a16="http://schemas.microsoft.com/office/drawing/2014/main" id="{62FE0341-ABD5-40BF-ABB0-8890D626CD67}"/>
              </a:ext>
            </a:extLst>
          </p:cNvPr>
          <p:cNvSpPr txBox="1"/>
          <p:nvPr/>
        </p:nvSpPr>
        <p:spPr>
          <a:xfrm>
            <a:off x="707232" y="5034023"/>
            <a:ext cx="3064669" cy="369332"/>
          </a:xfrm>
          <a:prstGeom prst="rect">
            <a:avLst/>
          </a:prstGeom>
          <a:noFill/>
        </p:spPr>
        <p:txBody>
          <a:bodyPr wrap="square" rtlCol="0">
            <a:spAutoFit/>
          </a:bodyPr>
          <a:lstStyle/>
          <a:p>
            <a:endParaRPr lang="de-DE" dirty="0"/>
          </a:p>
        </p:txBody>
      </p:sp>
      <p:sp>
        <p:nvSpPr>
          <p:cNvPr id="2" name="Textfeld 1">
            <a:extLst>
              <a:ext uri="{FF2B5EF4-FFF2-40B4-BE49-F238E27FC236}">
                <a16:creationId xmlns:a16="http://schemas.microsoft.com/office/drawing/2014/main" id="{EFCBD901-8F59-4B3E-8D42-14B457940CAB}"/>
              </a:ext>
            </a:extLst>
          </p:cNvPr>
          <p:cNvSpPr txBox="1"/>
          <p:nvPr/>
        </p:nvSpPr>
        <p:spPr>
          <a:xfrm>
            <a:off x="3993356" y="1928813"/>
            <a:ext cx="7036594" cy="369332"/>
          </a:xfrm>
          <a:prstGeom prst="rect">
            <a:avLst/>
          </a:prstGeom>
          <a:noFill/>
        </p:spPr>
        <p:txBody>
          <a:bodyPr wrap="square" rtlCol="0">
            <a:spAutoFit/>
          </a:bodyPr>
          <a:lstStyle/>
          <a:p>
            <a:r>
              <a:rPr lang="de-DE" dirty="0"/>
              <a:t> </a:t>
            </a:r>
          </a:p>
        </p:txBody>
      </p:sp>
      <p:sp>
        <p:nvSpPr>
          <p:cNvPr id="14" name="AutoShape 6">
            <a:extLst>
              <a:ext uri="{FF2B5EF4-FFF2-40B4-BE49-F238E27FC236}">
                <a16:creationId xmlns:a16="http://schemas.microsoft.com/office/drawing/2014/main" id="{4C2845FA-EEC2-4583-86EC-1937696223B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7" name="Grafik 6">
            <a:extLst>
              <a:ext uri="{FF2B5EF4-FFF2-40B4-BE49-F238E27FC236}">
                <a16:creationId xmlns:a16="http://schemas.microsoft.com/office/drawing/2014/main" id="{58F4C514-0812-437F-8D50-15B41BB869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862" y="3794273"/>
            <a:ext cx="2676525" cy="2007394"/>
          </a:xfrm>
          <a:prstGeom prst="rect">
            <a:avLst/>
          </a:prstGeom>
        </p:spPr>
      </p:pic>
      <p:pic>
        <p:nvPicPr>
          <p:cNvPr id="9" name="Grafik 8">
            <a:extLst>
              <a:ext uri="{FF2B5EF4-FFF2-40B4-BE49-F238E27FC236}">
                <a16:creationId xmlns:a16="http://schemas.microsoft.com/office/drawing/2014/main" id="{D38565A4-8A05-49E5-BB88-7CE23A96D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862" y="1426073"/>
            <a:ext cx="2626518" cy="1969888"/>
          </a:xfrm>
          <a:prstGeom prst="rect">
            <a:avLst/>
          </a:prstGeom>
        </p:spPr>
      </p:pic>
      <p:sp>
        <p:nvSpPr>
          <p:cNvPr id="11" name="Textfeld 10">
            <a:extLst>
              <a:ext uri="{FF2B5EF4-FFF2-40B4-BE49-F238E27FC236}">
                <a16:creationId xmlns:a16="http://schemas.microsoft.com/office/drawing/2014/main" id="{242B45E3-B34F-4F49-91DA-F5BBEB9F4DF9}"/>
              </a:ext>
            </a:extLst>
          </p:cNvPr>
          <p:cNvSpPr txBox="1"/>
          <p:nvPr/>
        </p:nvSpPr>
        <p:spPr>
          <a:xfrm>
            <a:off x="4143375" y="1426073"/>
            <a:ext cx="6307931" cy="2308324"/>
          </a:xfrm>
          <a:prstGeom prst="rect">
            <a:avLst/>
          </a:prstGeom>
          <a:noFill/>
        </p:spPr>
        <p:txBody>
          <a:bodyPr wrap="square" rtlCol="0">
            <a:spAutoFit/>
          </a:bodyPr>
          <a:lstStyle/>
          <a:p>
            <a:r>
              <a:rPr lang="de-DE" dirty="0"/>
              <a:t>Einfach mal reden. Die Deutschkurs-Kinder nutzen die Kleingruppensituation mit großer Begeisterung um </a:t>
            </a:r>
            <a:r>
              <a:rPr lang="de-DE" b="1" dirty="0"/>
              <a:t>sich mitzuteilen</a:t>
            </a:r>
            <a:r>
              <a:rPr lang="de-DE" dirty="0"/>
              <a:t>. Durch offene und erweiternde Fragestellungen der Fachkraft entstehen interessante Dialoge in die sich jeder einbringen kann.</a:t>
            </a:r>
          </a:p>
          <a:p>
            <a:r>
              <a:rPr lang="de-DE" dirty="0"/>
              <a:t>Aber auch in der kleinen Gruppe muss man </a:t>
            </a:r>
            <a:r>
              <a:rPr lang="de-DE" b="1" dirty="0"/>
              <a:t>im Gespräch aufeinander Rücksicht nehmen</a:t>
            </a:r>
            <a:r>
              <a:rPr lang="de-DE" dirty="0"/>
              <a:t>, so dass jeder die Möglichkeit bekommt einen Beitrag zu leisten.</a:t>
            </a:r>
          </a:p>
        </p:txBody>
      </p:sp>
      <p:sp>
        <p:nvSpPr>
          <p:cNvPr id="12" name="Textfeld 11">
            <a:extLst>
              <a:ext uri="{FF2B5EF4-FFF2-40B4-BE49-F238E27FC236}">
                <a16:creationId xmlns:a16="http://schemas.microsoft.com/office/drawing/2014/main" id="{F8B7C11F-90D4-4F36-986C-CBA19D07839A}"/>
              </a:ext>
            </a:extLst>
          </p:cNvPr>
          <p:cNvSpPr txBox="1"/>
          <p:nvPr/>
        </p:nvSpPr>
        <p:spPr>
          <a:xfrm>
            <a:off x="4143375" y="3957638"/>
            <a:ext cx="6229350" cy="1754326"/>
          </a:xfrm>
          <a:prstGeom prst="rect">
            <a:avLst/>
          </a:prstGeom>
          <a:noFill/>
        </p:spPr>
        <p:txBody>
          <a:bodyPr wrap="square" rtlCol="0">
            <a:spAutoFit/>
          </a:bodyPr>
          <a:lstStyle/>
          <a:p>
            <a:r>
              <a:rPr lang="de-DE" dirty="0"/>
              <a:t>Memory in abgewandelter Form. Wer kann etwas über das Bild auf den Karten erzählen? Ein Erlebnis, eine Phantasiegeschichte oder eine kleine Bildbeschreibung… alles wurde entsprechend gewürdigt und als Sprachanlass für alle aufgegriffen. Durch aktives Zuhören und korrektives Feedback der Fachkraft wird die lustige Übung zu einer </a:t>
            </a:r>
            <a:r>
              <a:rPr lang="de-DE" b="1" dirty="0"/>
              <a:t>effektiven Sprachbildungsübung</a:t>
            </a:r>
            <a:r>
              <a:rPr lang="de-DE" dirty="0"/>
              <a:t>.  </a:t>
            </a:r>
          </a:p>
        </p:txBody>
      </p:sp>
    </p:spTree>
    <p:extLst>
      <p:ext uri="{BB962C8B-B14F-4D97-AF65-F5344CB8AC3E}">
        <p14:creationId xmlns:p14="http://schemas.microsoft.com/office/powerpoint/2010/main" val="45220502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119</Words>
  <Application>Microsoft Office PowerPoint</Application>
  <PresentationFormat>Breitbild</PresentationFormat>
  <Paragraphs>6</Paragraphs>
  <Slides>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vt:i4>
      </vt:variant>
    </vt:vector>
  </HeadingPairs>
  <TitlesOfParts>
    <vt:vector size="5" baseType="lpstr">
      <vt:lpstr>Arial</vt:lpstr>
      <vt:lpstr>Calibri</vt:lpstr>
      <vt:lpstr>Calibri Light</vt:lpstr>
      <vt:lpstr>Office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KIGA Claudia</dc:creator>
  <cp:lastModifiedBy>KIGA Claudia</cp:lastModifiedBy>
  <cp:revision>39</cp:revision>
  <cp:lastPrinted>2024-07-11T09:33:52Z</cp:lastPrinted>
  <dcterms:created xsi:type="dcterms:W3CDTF">2024-04-22T12:44:39Z</dcterms:created>
  <dcterms:modified xsi:type="dcterms:W3CDTF">2024-11-12T14:30:46Z</dcterms:modified>
</cp:coreProperties>
</file>