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2192000" cy="6858000"/>
  <p:notesSz cx="6742113" cy="98758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3" autoAdjust="0"/>
    <p:restoredTop sz="94660"/>
  </p:normalViewPr>
  <p:slideViewPr>
    <p:cSldViewPr snapToGrid="0">
      <p:cViewPr varScale="1">
        <p:scale>
          <a:sx n="89" d="100"/>
          <a:sy n="89" d="100"/>
        </p:scale>
        <p:origin x="68" y="2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GA Claudia" userId="4f6279c410e0df4f" providerId="LiveId" clId="{E6BF1ED8-0202-4146-A3DB-8002A8C74D42}"/>
    <pc:docChg chg="custSel modSld">
      <pc:chgData name="KIGA Claudia" userId="4f6279c410e0df4f" providerId="LiveId" clId="{E6BF1ED8-0202-4146-A3DB-8002A8C74D42}" dt="2024-10-18T13:23:39.354" v="1264" actId="1076"/>
      <pc:docMkLst>
        <pc:docMk/>
      </pc:docMkLst>
      <pc:sldChg chg="addSp delSp modSp mod">
        <pc:chgData name="KIGA Claudia" userId="4f6279c410e0df4f" providerId="LiveId" clId="{E6BF1ED8-0202-4146-A3DB-8002A8C74D42}" dt="2024-10-18T13:23:39.354" v="1264" actId="1076"/>
        <pc:sldMkLst>
          <pc:docMk/>
          <pc:sldMk cId="452205024" sldId="256"/>
        </pc:sldMkLst>
        <pc:spChg chg="del mod">
          <ac:chgData name="KIGA Claudia" userId="4f6279c410e0df4f" providerId="LiveId" clId="{E6BF1ED8-0202-4146-A3DB-8002A8C74D42}" dt="2024-10-18T13:05:25.999" v="335" actId="478"/>
          <ac:spMkLst>
            <pc:docMk/>
            <pc:sldMk cId="452205024" sldId="256"/>
            <ac:spMk id="3" creationId="{9590F5E6-19B0-44D5-91C6-34D1391E2B8E}"/>
          </ac:spMkLst>
        </pc:spChg>
        <pc:spChg chg="del">
          <ac:chgData name="KIGA Claudia" userId="4f6279c410e0df4f" providerId="LiveId" clId="{E6BF1ED8-0202-4146-A3DB-8002A8C74D42}" dt="2024-10-18T12:58:58.907" v="8"/>
          <ac:spMkLst>
            <pc:docMk/>
            <pc:sldMk cId="452205024" sldId="256"/>
            <ac:spMk id="7" creationId="{07BFAD5A-BA09-4FB0-BBFE-AED7ADBF3E69}"/>
          </ac:spMkLst>
        </pc:spChg>
        <pc:spChg chg="del">
          <ac:chgData name="KIGA Claudia" userId="4f6279c410e0df4f" providerId="LiveId" clId="{E6BF1ED8-0202-4146-A3DB-8002A8C74D42}" dt="2024-10-18T12:58:58.907" v="6"/>
          <ac:spMkLst>
            <pc:docMk/>
            <pc:sldMk cId="452205024" sldId="256"/>
            <ac:spMk id="8" creationId="{3FB4F573-DCAC-4A06-88AD-DC5F3277EFCB}"/>
          </ac:spMkLst>
        </pc:spChg>
        <pc:spChg chg="add del mod">
          <ac:chgData name="KIGA Claudia" userId="4f6279c410e0df4f" providerId="LiveId" clId="{E6BF1ED8-0202-4146-A3DB-8002A8C74D42}" dt="2024-10-18T13:12:50.232" v="733"/>
          <ac:spMkLst>
            <pc:docMk/>
            <pc:sldMk cId="452205024" sldId="256"/>
            <ac:spMk id="9" creationId="{E4328C89-8E5F-4A54-B020-62B33A6F8733}"/>
          </ac:spMkLst>
        </pc:spChg>
        <pc:spChg chg="add mod">
          <ac:chgData name="KIGA Claudia" userId="4f6279c410e0df4f" providerId="LiveId" clId="{E6BF1ED8-0202-4146-A3DB-8002A8C74D42}" dt="2024-10-18T13:23:39.354" v="1264" actId="1076"/>
          <ac:spMkLst>
            <pc:docMk/>
            <pc:sldMk cId="452205024" sldId="256"/>
            <ac:spMk id="10" creationId="{80F22AC9-9750-48D9-A4FC-5951C95C3622}"/>
          </ac:spMkLst>
        </pc:spChg>
        <pc:spChg chg="mod">
          <ac:chgData name="KIGA Claudia" userId="4f6279c410e0df4f" providerId="LiveId" clId="{E6BF1ED8-0202-4146-A3DB-8002A8C74D42}" dt="2024-10-18T13:22:40.296" v="1230" actId="14100"/>
          <ac:spMkLst>
            <pc:docMk/>
            <pc:sldMk cId="452205024" sldId="256"/>
            <ac:spMk id="17" creationId="{729607E7-D57A-42EB-91E9-817D571656FA}"/>
          </ac:spMkLst>
        </pc:spChg>
        <pc:picChg chg="mod">
          <ac:chgData name="KIGA Claudia" userId="4f6279c410e0df4f" providerId="LiveId" clId="{E6BF1ED8-0202-4146-A3DB-8002A8C74D42}" dt="2024-10-18T12:58:58.356" v="4" actId="1076"/>
          <ac:picMkLst>
            <pc:docMk/>
            <pc:sldMk cId="452205024" sldId="256"/>
            <ac:picMk id="4" creationId="{F8CDB32A-E60C-4758-AA63-4B9B519ABD2D}"/>
          </ac:picMkLst>
        </pc:picChg>
        <pc:picChg chg="mod">
          <ac:chgData name="KIGA Claudia" userId="4f6279c410e0df4f" providerId="LiveId" clId="{E6BF1ED8-0202-4146-A3DB-8002A8C74D42}" dt="2024-10-18T12:58:55.209" v="3" actId="1076"/>
          <ac:picMkLst>
            <pc:docMk/>
            <pc:sldMk cId="452205024" sldId="256"/>
            <ac:picMk id="5" creationId="{6E282FE5-4FD0-4268-AE2B-DCD1E4806D89}"/>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7681CF-AB90-4F9B-A5FA-83C20FE1E4CA}"/>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5D13DA0D-5BD9-4D88-A9F4-465410D485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43EB815D-EBF2-494B-A081-4606F250EEDA}"/>
              </a:ext>
            </a:extLst>
          </p:cNvPr>
          <p:cNvSpPr>
            <a:spLocks noGrp="1"/>
          </p:cNvSpPr>
          <p:nvPr>
            <p:ph type="dt" sz="half" idx="10"/>
          </p:nvPr>
        </p:nvSpPr>
        <p:spPr/>
        <p:txBody>
          <a:bodyPr/>
          <a:lstStyle/>
          <a:p>
            <a:fld id="{BD0D6C89-0A50-4769-93ED-AEB6E3BC82FA}" type="datetimeFigureOut">
              <a:rPr lang="de-DE" smtClean="0"/>
              <a:t>18.10.2024</a:t>
            </a:fld>
            <a:endParaRPr lang="de-DE"/>
          </a:p>
        </p:txBody>
      </p:sp>
      <p:sp>
        <p:nvSpPr>
          <p:cNvPr id="5" name="Fußzeilenplatzhalter 4">
            <a:extLst>
              <a:ext uri="{FF2B5EF4-FFF2-40B4-BE49-F238E27FC236}">
                <a16:creationId xmlns:a16="http://schemas.microsoft.com/office/drawing/2014/main" id="{49B08E3A-007C-41D3-8CDA-D5F8D6386AB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23FA211-B0BB-4B03-9795-9E448D0402AE}"/>
              </a:ext>
            </a:extLst>
          </p:cNvPr>
          <p:cNvSpPr>
            <a:spLocks noGrp="1"/>
          </p:cNvSpPr>
          <p:nvPr>
            <p:ph type="sldNum" sz="quarter" idx="12"/>
          </p:nvPr>
        </p:nvSpPr>
        <p:spPr/>
        <p:txBody>
          <a:bodyPr/>
          <a:lstStyle/>
          <a:p>
            <a:fld id="{A59644DF-6334-426D-AA35-6F26B6EA6FE4}" type="slidenum">
              <a:rPr lang="de-DE" smtClean="0"/>
              <a:t>‹Nr.›</a:t>
            </a:fld>
            <a:endParaRPr lang="de-DE"/>
          </a:p>
        </p:txBody>
      </p:sp>
    </p:spTree>
    <p:extLst>
      <p:ext uri="{BB962C8B-B14F-4D97-AF65-F5344CB8AC3E}">
        <p14:creationId xmlns:p14="http://schemas.microsoft.com/office/powerpoint/2010/main" val="2737658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A2A9F9-3D3C-48CE-A0B6-75A75798E935}"/>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E0E34EAE-459A-4C9C-BB7F-744B8E401081}"/>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04F7513-2244-4CA6-BAC8-65F022CCB017}"/>
              </a:ext>
            </a:extLst>
          </p:cNvPr>
          <p:cNvSpPr>
            <a:spLocks noGrp="1"/>
          </p:cNvSpPr>
          <p:nvPr>
            <p:ph type="dt" sz="half" idx="10"/>
          </p:nvPr>
        </p:nvSpPr>
        <p:spPr/>
        <p:txBody>
          <a:bodyPr/>
          <a:lstStyle/>
          <a:p>
            <a:fld id="{BD0D6C89-0A50-4769-93ED-AEB6E3BC82FA}" type="datetimeFigureOut">
              <a:rPr lang="de-DE" smtClean="0"/>
              <a:t>18.10.2024</a:t>
            </a:fld>
            <a:endParaRPr lang="de-DE"/>
          </a:p>
        </p:txBody>
      </p:sp>
      <p:sp>
        <p:nvSpPr>
          <p:cNvPr id="5" name="Fußzeilenplatzhalter 4">
            <a:extLst>
              <a:ext uri="{FF2B5EF4-FFF2-40B4-BE49-F238E27FC236}">
                <a16:creationId xmlns:a16="http://schemas.microsoft.com/office/drawing/2014/main" id="{0C0685E5-9164-4790-A89B-11328231972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3083684-0313-407D-9DDC-0B1904EED4DC}"/>
              </a:ext>
            </a:extLst>
          </p:cNvPr>
          <p:cNvSpPr>
            <a:spLocks noGrp="1"/>
          </p:cNvSpPr>
          <p:nvPr>
            <p:ph type="sldNum" sz="quarter" idx="12"/>
          </p:nvPr>
        </p:nvSpPr>
        <p:spPr/>
        <p:txBody>
          <a:bodyPr/>
          <a:lstStyle/>
          <a:p>
            <a:fld id="{A59644DF-6334-426D-AA35-6F26B6EA6FE4}" type="slidenum">
              <a:rPr lang="de-DE" smtClean="0"/>
              <a:t>‹Nr.›</a:t>
            </a:fld>
            <a:endParaRPr lang="de-DE"/>
          </a:p>
        </p:txBody>
      </p:sp>
    </p:spTree>
    <p:extLst>
      <p:ext uri="{BB962C8B-B14F-4D97-AF65-F5344CB8AC3E}">
        <p14:creationId xmlns:p14="http://schemas.microsoft.com/office/powerpoint/2010/main" val="644219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474A5928-4CA6-4AAB-9AA2-9ACAD277F4A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0500F59-67AE-4E30-80E8-D0F7D13ACFC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1C7F3D1-01DB-403B-BE12-755FFBD467C8}"/>
              </a:ext>
            </a:extLst>
          </p:cNvPr>
          <p:cNvSpPr>
            <a:spLocks noGrp="1"/>
          </p:cNvSpPr>
          <p:nvPr>
            <p:ph type="dt" sz="half" idx="10"/>
          </p:nvPr>
        </p:nvSpPr>
        <p:spPr/>
        <p:txBody>
          <a:bodyPr/>
          <a:lstStyle/>
          <a:p>
            <a:fld id="{BD0D6C89-0A50-4769-93ED-AEB6E3BC82FA}" type="datetimeFigureOut">
              <a:rPr lang="de-DE" smtClean="0"/>
              <a:t>18.10.2024</a:t>
            </a:fld>
            <a:endParaRPr lang="de-DE"/>
          </a:p>
        </p:txBody>
      </p:sp>
      <p:sp>
        <p:nvSpPr>
          <p:cNvPr id="5" name="Fußzeilenplatzhalter 4">
            <a:extLst>
              <a:ext uri="{FF2B5EF4-FFF2-40B4-BE49-F238E27FC236}">
                <a16:creationId xmlns:a16="http://schemas.microsoft.com/office/drawing/2014/main" id="{DBD52E47-74A4-4E26-A9B3-793704CACAA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97F202E-9C04-4431-B00B-D764579BE8FE}"/>
              </a:ext>
            </a:extLst>
          </p:cNvPr>
          <p:cNvSpPr>
            <a:spLocks noGrp="1"/>
          </p:cNvSpPr>
          <p:nvPr>
            <p:ph type="sldNum" sz="quarter" idx="12"/>
          </p:nvPr>
        </p:nvSpPr>
        <p:spPr/>
        <p:txBody>
          <a:bodyPr/>
          <a:lstStyle/>
          <a:p>
            <a:fld id="{A59644DF-6334-426D-AA35-6F26B6EA6FE4}" type="slidenum">
              <a:rPr lang="de-DE" smtClean="0"/>
              <a:t>‹Nr.›</a:t>
            </a:fld>
            <a:endParaRPr lang="de-DE"/>
          </a:p>
        </p:txBody>
      </p:sp>
    </p:spTree>
    <p:extLst>
      <p:ext uri="{BB962C8B-B14F-4D97-AF65-F5344CB8AC3E}">
        <p14:creationId xmlns:p14="http://schemas.microsoft.com/office/powerpoint/2010/main" val="3167269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B58ADF-E29A-45BA-915D-544F0FED78EE}"/>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527AE912-9397-4FA5-A6A4-82FB00D59AB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5A58F76-E60D-4BA5-AA34-28F51F2765F2}"/>
              </a:ext>
            </a:extLst>
          </p:cNvPr>
          <p:cNvSpPr>
            <a:spLocks noGrp="1"/>
          </p:cNvSpPr>
          <p:nvPr>
            <p:ph type="dt" sz="half" idx="10"/>
          </p:nvPr>
        </p:nvSpPr>
        <p:spPr/>
        <p:txBody>
          <a:bodyPr/>
          <a:lstStyle/>
          <a:p>
            <a:fld id="{BD0D6C89-0A50-4769-93ED-AEB6E3BC82FA}" type="datetimeFigureOut">
              <a:rPr lang="de-DE" smtClean="0"/>
              <a:t>18.10.2024</a:t>
            </a:fld>
            <a:endParaRPr lang="de-DE"/>
          </a:p>
        </p:txBody>
      </p:sp>
      <p:sp>
        <p:nvSpPr>
          <p:cNvPr id="5" name="Fußzeilenplatzhalter 4">
            <a:extLst>
              <a:ext uri="{FF2B5EF4-FFF2-40B4-BE49-F238E27FC236}">
                <a16:creationId xmlns:a16="http://schemas.microsoft.com/office/drawing/2014/main" id="{1353D27C-793F-4751-90CF-6F428D46C20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BBC1F72-2E99-4C5B-A1A3-AF87591F5DFD}"/>
              </a:ext>
            </a:extLst>
          </p:cNvPr>
          <p:cNvSpPr>
            <a:spLocks noGrp="1"/>
          </p:cNvSpPr>
          <p:nvPr>
            <p:ph type="sldNum" sz="quarter" idx="12"/>
          </p:nvPr>
        </p:nvSpPr>
        <p:spPr/>
        <p:txBody>
          <a:bodyPr/>
          <a:lstStyle/>
          <a:p>
            <a:fld id="{A59644DF-6334-426D-AA35-6F26B6EA6FE4}" type="slidenum">
              <a:rPr lang="de-DE" smtClean="0"/>
              <a:t>‹Nr.›</a:t>
            </a:fld>
            <a:endParaRPr lang="de-DE"/>
          </a:p>
        </p:txBody>
      </p:sp>
    </p:spTree>
    <p:extLst>
      <p:ext uri="{BB962C8B-B14F-4D97-AF65-F5344CB8AC3E}">
        <p14:creationId xmlns:p14="http://schemas.microsoft.com/office/powerpoint/2010/main" val="479864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4EE20E-B42C-46F1-836D-8B5F784B78EB}"/>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8EE17E17-2752-46FE-9EE0-5DF4444C62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655AEC0B-7518-4119-953B-7BF01A7D4CC1}"/>
              </a:ext>
            </a:extLst>
          </p:cNvPr>
          <p:cNvSpPr>
            <a:spLocks noGrp="1"/>
          </p:cNvSpPr>
          <p:nvPr>
            <p:ph type="dt" sz="half" idx="10"/>
          </p:nvPr>
        </p:nvSpPr>
        <p:spPr/>
        <p:txBody>
          <a:bodyPr/>
          <a:lstStyle/>
          <a:p>
            <a:fld id="{BD0D6C89-0A50-4769-93ED-AEB6E3BC82FA}" type="datetimeFigureOut">
              <a:rPr lang="de-DE" smtClean="0"/>
              <a:t>18.10.2024</a:t>
            </a:fld>
            <a:endParaRPr lang="de-DE"/>
          </a:p>
        </p:txBody>
      </p:sp>
      <p:sp>
        <p:nvSpPr>
          <p:cNvPr id="5" name="Fußzeilenplatzhalter 4">
            <a:extLst>
              <a:ext uri="{FF2B5EF4-FFF2-40B4-BE49-F238E27FC236}">
                <a16:creationId xmlns:a16="http://schemas.microsoft.com/office/drawing/2014/main" id="{78F690F3-18CF-4ACC-ABAA-13AB1FCD44F8}"/>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A64A56E-2271-4E53-8D2E-4DB3774FEB31}"/>
              </a:ext>
            </a:extLst>
          </p:cNvPr>
          <p:cNvSpPr>
            <a:spLocks noGrp="1"/>
          </p:cNvSpPr>
          <p:nvPr>
            <p:ph type="sldNum" sz="quarter" idx="12"/>
          </p:nvPr>
        </p:nvSpPr>
        <p:spPr/>
        <p:txBody>
          <a:bodyPr/>
          <a:lstStyle/>
          <a:p>
            <a:fld id="{A59644DF-6334-426D-AA35-6F26B6EA6FE4}" type="slidenum">
              <a:rPr lang="de-DE" smtClean="0"/>
              <a:t>‹Nr.›</a:t>
            </a:fld>
            <a:endParaRPr lang="de-DE"/>
          </a:p>
        </p:txBody>
      </p:sp>
    </p:spTree>
    <p:extLst>
      <p:ext uri="{BB962C8B-B14F-4D97-AF65-F5344CB8AC3E}">
        <p14:creationId xmlns:p14="http://schemas.microsoft.com/office/powerpoint/2010/main" val="3895444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C61B1B-FA3E-44E1-B93C-473E4AB43EF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2613E9F-D8BE-4981-9780-6AFEE3DE30FC}"/>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B0B45D0D-67DE-497F-BA75-707B11A2CDD8}"/>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848890E5-4DBC-497A-97B2-5D46B8313D51}"/>
              </a:ext>
            </a:extLst>
          </p:cNvPr>
          <p:cNvSpPr>
            <a:spLocks noGrp="1"/>
          </p:cNvSpPr>
          <p:nvPr>
            <p:ph type="dt" sz="half" idx="10"/>
          </p:nvPr>
        </p:nvSpPr>
        <p:spPr/>
        <p:txBody>
          <a:bodyPr/>
          <a:lstStyle/>
          <a:p>
            <a:fld id="{BD0D6C89-0A50-4769-93ED-AEB6E3BC82FA}" type="datetimeFigureOut">
              <a:rPr lang="de-DE" smtClean="0"/>
              <a:t>18.10.2024</a:t>
            </a:fld>
            <a:endParaRPr lang="de-DE"/>
          </a:p>
        </p:txBody>
      </p:sp>
      <p:sp>
        <p:nvSpPr>
          <p:cNvPr id="6" name="Fußzeilenplatzhalter 5">
            <a:extLst>
              <a:ext uri="{FF2B5EF4-FFF2-40B4-BE49-F238E27FC236}">
                <a16:creationId xmlns:a16="http://schemas.microsoft.com/office/drawing/2014/main" id="{8FD81BC6-0956-4131-A814-DE17C0E9F5A6}"/>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04998563-E0EF-4852-A5AC-139E71AA196B}"/>
              </a:ext>
            </a:extLst>
          </p:cNvPr>
          <p:cNvSpPr>
            <a:spLocks noGrp="1"/>
          </p:cNvSpPr>
          <p:nvPr>
            <p:ph type="sldNum" sz="quarter" idx="12"/>
          </p:nvPr>
        </p:nvSpPr>
        <p:spPr/>
        <p:txBody>
          <a:bodyPr/>
          <a:lstStyle/>
          <a:p>
            <a:fld id="{A59644DF-6334-426D-AA35-6F26B6EA6FE4}" type="slidenum">
              <a:rPr lang="de-DE" smtClean="0"/>
              <a:t>‹Nr.›</a:t>
            </a:fld>
            <a:endParaRPr lang="de-DE"/>
          </a:p>
        </p:txBody>
      </p:sp>
    </p:spTree>
    <p:extLst>
      <p:ext uri="{BB962C8B-B14F-4D97-AF65-F5344CB8AC3E}">
        <p14:creationId xmlns:p14="http://schemas.microsoft.com/office/powerpoint/2010/main" val="2167545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E8BFDB-E2FC-471F-A3E5-CA405C7C986B}"/>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6648A3DB-159F-4191-A65B-38BFA97C66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85FB9904-24B4-4805-BF7A-4DEBB5023049}"/>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E691D3DA-C26B-48BB-928B-48B4DC86E2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87FB98C-2467-4C11-A43F-B5CC463C1192}"/>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BB2A8442-7972-48DE-8B76-B0CD04EA479C}"/>
              </a:ext>
            </a:extLst>
          </p:cNvPr>
          <p:cNvSpPr>
            <a:spLocks noGrp="1"/>
          </p:cNvSpPr>
          <p:nvPr>
            <p:ph type="dt" sz="half" idx="10"/>
          </p:nvPr>
        </p:nvSpPr>
        <p:spPr/>
        <p:txBody>
          <a:bodyPr/>
          <a:lstStyle/>
          <a:p>
            <a:fld id="{BD0D6C89-0A50-4769-93ED-AEB6E3BC82FA}" type="datetimeFigureOut">
              <a:rPr lang="de-DE" smtClean="0"/>
              <a:t>18.10.2024</a:t>
            </a:fld>
            <a:endParaRPr lang="de-DE"/>
          </a:p>
        </p:txBody>
      </p:sp>
      <p:sp>
        <p:nvSpPr>
          <p:cNvPr id="8" name="Fußzeilenplatzhalter 7">
            <a:extLst>
              <a:ext uri="{FF2B5EF4-FFF2-40B4-BE49-F238E27FC236}">
                <a16:creationId xmlns:a16="http://schemas.microsoft.com/office/drawing/2014/main" id="{24BBE515-2C47-4503-B9D8-F0E4E4047012}"/>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CE672C3B-1437-40D7-9F22-6BF48A708C0D}"/>
              </a:ext>
            </a:extLst>
          </p:cNvPr>
          <p:cNvSpPr>
            <a:spLocks noGrp="1"/>
          </p:cNvSpPr>
          <p:nvPr>
            <p:ph type="sldNum" sz="quarter" idx="12"/>
          </p:nvPr>
        </p:nvSpPr>
        <p:spPr/>
        <p:txBody>
          <a:bodyPr/>
          <a:lstStyle/>
          <a:p>
            <a:fld id="{A59644DF-6334-426D-AA35-6F26B6EA6FE4}" type="slidenum">
              <a:rPr lang="de-DE" smtClean="0"/>
              <a:t>‹Nr.›</a:t>
            </a:fld>
            <a:endParaRPr lang="de-DE"/>
          </a:p>
        </p:txBody>
      </p:sp>
    </p:spTree>
    <p:extLst>
      <p:ext uri="{BB962C8B-B14F-4D97-AF65-F5344CB8AC3E}">
        <p14:creationId xmlns:p14="http://schemas.microsoft.com/office/powerpoint/2010/main" val="975654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FA018C-421F-45C5-875C-B0030143C152}"/>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13201FC2-0A6C-434A-8C74-7BFFD04086D2}"/>
              </a:ext>
            </a:extLst>
          </p:cNvPr>
          <p:cNvSpPr>
            <a:spLocks noGrp="1"/>
          </p:cNvSpPr>
          <p:nvPr>
            <p:ph type="dt" sz="half" idx="10"/>
          </p:nvPr>
        </p:nvSpPr>
        <p:spPr/>
        <p:txBody>
          <a:bodyPr/>
          <a:lstStyle/>
          <a:p>
            <a:fld id="{BD0D6C89-0A50-4769-93ED-AEB6E3BC82FA}" type="datetimeFigureOut">
              <a:rPr lang="de-DE" smtClean="0"/>
              <a:t>18.10.2024</a:t>
            </a:fld>
            <a:endParaRPr lang="de-DE"/>
          </a:p>
        </p:txBody>
      </p:sp>
      <p:sp>
        <p:nvSpPr>
          <p:cNvPr id="4" name="Fußzeilenplatzhalter 3">
            <a:extLst>
              <a:ext uri="{FF2B5EF4-FFF2-40B4-BE49-F238E27FC236}">
                <a16:creationId xmlns:a16="http://schemas.microsoft.com/office/drawing/2014/main" id="{0A7277CB-2BE1-4ED7-99D3-CDAAF8676BE3}"/>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3E1248C1-5720-4952-942E-4DA79766B560}"/>
              </a:ext>
            </a:extLst>
          </p:cNvPr>
          <p:cNvSpPr>
            <a:spLocks noGrp="1"/>
          </p:cNvSpPr>
          <p:nvPr>
            <p:ph type="sldNum" sz="quarter" idx="12"/>
          </p:nvPr>
        </p:nvSpPr>
        <p:spPr/>
        <p:txBody>
          <a:bodyPr/>
          <a:lstStyle/>
          <a:p>
            <a:fld id="{A59644DF-6334-426D-AA35-6F26B6EA6FE4}" type="slidenum">
              <a:rPr lang="de-DE" smtClean="0"/>
              <a:t>‹Nr.›</a:t>
            </a:fld>
            <a:endParaRPr lang="de-DE"/>
          </a:p>
        </p:txBody>
      </p:sp>
    </p:spTree>
    <p:extLst>
      <p:ext uri="{BB962C8B-B14F-4D97-AF65-F5344CB8AC3E}">
        <p14:creationId xmlns:p14="http://schemas.microsoft.com/office/powerpoint/2010/main" val="3894268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14ADFEAF-8845-4114-AE3E-A545B63FB863}"/>
              </a:ext>
            </a:extLst>
          </p:cNvPr>
          <p:cNvSpPr>
            <a:spLocks noGrp="1"/>
          </p:cNvSpPr>
          <p:nvPr>
            <p:ph type="dt" sz="half" idx="10"/>
          </p:nvPr>
        </p:nvSpPr>
        <p:spPr/>
        <p:txBody>
          <a:bodyPr/>
          <a:lstStyle/>
          <a:p>
            <a:fld id="{BD0D6C89-0A50-4769-93ED-AEB6E3BC82FA}" type="datetimeFigureOut">
              <a:rPr lang="de-DE" smtClean="0"/>
              <a:t>18.10.2024</a:t>
            </a:fld>
            <a:endParaRPr lang="de-DE"/>
          </a:p>
        </p:txBody>
      </p:sp>
      <p:sp>
        <p:nvSpPr>
          <p:cNvPr id="3" name="Fußzeilenplatzhalter 2">
            <a:extLst>
              <a:ext uri="{FF2B5EF4-FFF2-40B4-BE49-F238E27FC236}">
                <a16:creationId xmlns:a16="http://schemas.microsoft.com/office/drawing/2014/main" id="{5F292FE1-52B4-41F9-8962-C79B6F60E0E0}"/>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18D3A5C0-CB03-45AA-BCE0-CF7A8E6B9A6B}"/>
              </a:ext>
            </a:extLst>
          </p:cNvPr>
          <p:cNvSpPr>
            <a:spLocks noGrp="1"/>
          </p:cNvSpPr>
          <p:nvPr>
            <p:ph type="sldNum" sz="quarter" idx="12"/>
          </p:nvPr>
        </p:nvSpPr>
        <p:spPr/>
        <p:txBody>
          <a:bodyPr/>
          <a:lstStyle/>
          <a:p>
            <a:fld id="{A59644DF-6334-426D-AA35-6F26B6EA6FE4}" type="slidenum">
              <a:rPr lang="de-DE" smtClean="0"/>
              <a:t>‹Nr.›</a:t>
            </a:fld>
            <a:endParaRPr lang="de-DE"/>
          </a:p>
        </p:txBody>
      </p:sp>
    </p:spTree>
    <p:extLst>
      <p:ext uri="{BB962C8B-B14F-4D97-AF65-F5344CB8AC3E}">
        <p14:creationId xmlns:p14="http://schemas.microsoft.com/office/powerpoint/2010/main" val="2893368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9CDB63-DA06-48F2-8685-36D846D5E598}"/>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868BB165-1C17-4E64-847D-A4E37D3577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960ACA07-62E3-4569-B028-5C92B408DD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ABD33BB-227F-49DE-8EB4-EEFD809E724B}"/>
              </a:ext>
            </a:extLst>
          </p:cNvPr>
          <p:cNvSpPr>
            <a:spLocks noGrp="1"/>
          </p:cNvSpPr>
          <p:nvPr>
            <p:ph type="dt" sz="half" idx="10"/>
          </p:nvPr>
        </p:nvSpPr>
        <p:spPr/>
        <p:txBody>
          <a:bodyPr/>
          <a:lstStyle/>
          <a:p>
            <a:fld id="{BD0D6C89-0A50-4769-93ED-AEB6E3BC82FA}" type="datetimeFigureOut">
              <a:rPr lang="de-DE" smtClean="0"/>
              <a:t>18.10.2024</a:t>
            </a:fld>
            <a:endParaRPr lang="de-DE"/>
          </a:p>
        </p:txBody>
      </p:sp>
      <p:sp>
        <p:nvSpPr>
          <p:cNvPr id="6" name="Fußzeilenplatzhalter 5">
            <a:extLst>
              <a:ext uri="{FF2B5EF4-FFF2-40B4-BE49-F238E27FC236}">
                <a16:creationId xmlns:a16="http://schemas.microsoft.com/office/drawing/2014/main" id="{38F19032-2D80-43A2-A6B8-DC5FE2121287}"/>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42B08CD5-EEC5-4811-9291-126E1AD14634}"/>
              </a:ext>
            </a:extLst>
          </p:cNvPr>
          <p:cNvSpPr>
            <a:spLocks noGrp="1"/>
          </p:cNvSpPr>
          <p:nvPr>
            <p:ph type="sldNum" sz="quarter" idx="12"/>
          </p:nvPr>
        </p:nvSpPr>
        <p:spPr/>
        <p:txBody>
          <a:bodyPr/>
          <a:lstStyle/>
          <a:p>
            <a:fld id="{A59644DF-6334-426D-AA35-6F26B6EA6FE4}" type="slidenum">
              <a:rPr lang="de-DE" smtClean="0"/>
              <a:t>‹Nr.›</a:t>
            </a:fld>
            <a:endParaRPr lang="de-DE"/>
          </a:p>
        </p:txBody>
      </p:sp>
    </p:spTree>
    <p:extLst>
      <p:ext uri="{BB962C8B-B14F-4D97-AF65-F5344CB8AC3E}">
        <p14:creationId xmlns:p14="http://schemas.microsoft.com/office/powerpoint/2010/main" val="1455788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130281-9491-4143-8B29-5B3DE7E1E3A8}"/>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0C2239CB-BA2A-4CAA-BA5A-D67B2F6B72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5B0B2950-84DB-4B78-BBBF-C54547FAA3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4E37798-40D5-4AAD-847B-6E1C46E5D9A7}"/>
              </a:ext>
            </a:extLst>
          </p:cNvPr>
          <p:cNvSpPr>
            <a:spLocks noGrp="1"/>
          </p:cNvSpPr>
          <p:nvPr>
            <p:ph type="dt" sz="half" idx="10"/>
          </p:nvPr>
        </p:nvSpPr>
        <p:spPr/>
        <p:txBody>
          <a:bodyPr/>
          <a:lstStyle/>
          <a:p>
            <a:fld id="{BD0D6C89-0A50-4769-93ED-AEB6E3BC82FA}" type="datetimeFigureOut">
              <a:rPr lang="de-DE" smtClean="0"/>
              <a:t>18.10.2024</a:t>
            </a:fld>
            <a:endParaRPr lang="de-DE"/>
          </a:p>
        </p:txBody>
      </p:sp>
      <p:sp>
        <p:nvSpPr>
          <p:cNvPr id="6" name="Fußzeilenplatzhalter 5">
            <a:extLst>
              <a:ext uri="{FF2B5EF4-FFF2-40B4-BE49-F238E27FC236}">
                <a16:creationId xmlns:a16="http://schemas.microsoft.com/office/drawing/2014/main" id="{F13FF752-C27D-4492-891A-8374ECDA01C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E687D94A-9B89-4852-8D36-65A210854954}"/>
              </a:ext>
            </a:extLst>
          </p:cNvPr>
          <p:cNvSpPr>
            <a:spLocks noGrp="1"/>
          </p:cNvSpPr>
          <p:nvPr>
            <p:ph type="sldNum" sz="quarter" idx="12"/>
          </p:nvPr>
        </p:nvSpPr>
        <p:spPr/>
        <p:txBody>
          <a:bodyPr/>
          <a:lstStyle/>
          <a:p>
            <a:fld id="{A59644DF-6334-426D-AA35-6F26B6EA6FE4}" type="slidenum">
              <a:rPr lang="de-DE" smtClean="0"/>
              <a:t>‹Nr.›</a:t>
            </a:fld>
            <a:endParaRPr lang="de-DE"/>
          </a:p>
        </p:txBody>
      </p:sp>
    </p:spTree>
    <p:extLst>
      <p:ext uri="{BB962C8B-B14F-4D97-AF65-F5344CB8AC3E}">
        <p14:creationId xmlns:p14="http://schemas.microsoft.com/office/powerpoint/2010/main" val="3392730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8C2A7833-C061-481D-9088-1B45763AF6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1427DED3-67EE-4B02-9D3A-C0E58CB1A7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6BE9093-6110-4F0C-8AFE-0C4F4EB824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0D6C89-0A50-4769-93ED-AEB6E3BC82FA}" type="datetimeFigureOut">
              <a:rPr lang="de-DE" smtClean="0"/>
              <a:t>18.10.2024</a:t>
            </a:fld>
            <a:endParaRPr lang="de-DE"/>
          </a:p>
        </p:txBody>
      </p:sp>
      <p:sp>
        <p:nvSpPr>
          <p:cNvPr id="5" name="Fußzeilenplatzhalter 4">
            <a:extLst>
              <a:ext uri="{FF2B5EF4-FFF2-40B4-BE49-F238E27FC236}">
                <a16:creationId xmlns:a16="http://schemas.microsoft.com/office/drawing/2014/main" id="{6BEA483D-AF2B-4782-9A45-012A8A6961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72B8FCDF-3663-4A77-BC8D-1693ED78D0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9644DF-6334-426D-AA35-6F26B6EA6FE4}" type="slidenum">
              <a:rPr lang="de-DE" smtClean="0"/>
              <a:t>‹Nr.›</a:t>
            </a:fld>
            <a:endParaRPr lang="de-DE"/>
          </a:p>
        </p:txBody>
      </p:sp>
    </p:spTree>
    <p:extLst>
      <p:ext uri="{BB962C8B-B14F-4D97-AF65-F5344CB8AC3E}">
        <p14:creationId xmlns:p14="http://schemas.microsoft.com/office/powerpoint/2010/main" val="449558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80C5F38D-E47F-47D6-8917-18C7C6D4AFF7}"/>
              </a:ext>
            </a:extLst>
          </p:cNvPr>
          <p:cNvSpPr txBox="1"/>
          <p:nvPr/>
        </p:nvSpPr>
        <p:spPr>
          <a:xfrm>
            <a:off x="607220" y="123539"/>
            <a:ext cx="10151268" cy="954107"/>
          </a:xfrm>
          <a:prstGeom prst="rect">
            <a:avLst/>
          </a:prstGeom>
          <a:noFill/>
        </p:spPr>
        <p:txBody>
          <a:bodyPr wrap="square" rtlCol="0">
            <a:spAutoFit/>
          </a:bodyPr>
          <a:lstStyle/>
          <a:p>
            <a:pPr algn="ctr"/>
            <a:r>
              <a:rPr lang="de-DE" sz="3600" dirty="0"/>
              <a:t>D240 – Riesen </a:t>
            </a:r>
          </a:p>
          <a:p>
            <a:pPr algn="ctr"/>
            <a:r>
              <a:rPr lang="de-DE" sz="2000" dirty="0"/>
              <a:t>Wochenrückblick KW 40</a:t>
            </a:r>
          </a:p>
        </p:txBody>
      </p:sp>
      <p:sp>
        <p:nvSpPr>
          <p:cNvPr id="13" name="Textfeld 12">
            <a:extLst>
              <a:ext uri="{FF2B5EF4-FFF2-40B4-BE49-F238E27FC236}">
                <a16:creationId xmlns:a16="http://schemas.microsoft.com/office/drawing/2014/main" id="{62FE0341-ABD5-40BF-ABB0-8890D626CD67}"/>
              </a:ext>
            </a:extLst>
          </p:cNvPr>
          <p:cNvSpPr txBox="1"/>
          <p:nvPr/>
        </p:nvSpPr>
        <p:spPr>
          <a:xfrm>
            <a:off x="707232" y="5034023"/>
            <a:ext cx="3064669" cy="369332"/>
          </a:xfrm>
          <a:prstGeom prst="rect">
            <a:avLst/>
          </a:prstGeom>
          <a:noFill/>
        </p:spPr>
        <p:txBody>
          <a:bodyPr wrap="square" rtlCol="0">
            <a:spAutoFit/>
          </a:bodyPr>
          <a:lstStyle/>
          <a:p>
            <a:endParaRPr lang="de-DE" dirty="0"/>
          </a:p>
        </p:txBody>
      </p:sp>
      <p:sp>
        <p:nvSpPr>
          <p:cNvPr id="2" name="Textfeld 1">
            <a:extLst>
              <a:ext uri="{FF2B5EF4-FFF2-40B4-BE49-F238E27FC236}">
                <a16:creationId xmlns:a16="http://schemas.microsoft.com/office/drawing/2014/main" id="{EFCBD901-8F59-4B3E-8D42-14B457940CAB}"/>
              </a:ext>
            </a:extLst>
          </p:cNvPr>
          <p:cNvSpPr txBox="1"/>
          <p:nvPr/>
        </p:nvSpPr>
        <p:spPr>
          <a:xfrm>
            <a:off x="3993356" y="1928813"/>
            <a:ext cx="7036594" cy="369332"/>
          </a:xfrm>
          <a:prstGeom prst="rect">
            <a:avLst/>
          </a:prstGeom>
          <a:noFill/>
        </p:spPr>
        <p:txBody>
          <a:bodyPr wrap="square" rtlCol="0">
            <a:spAutoFit/>
          </a:bodyPr>
          <a:lstStyle/>
          <a:p>
            <a:r>
              <a:rPr lang="de-DE" dirty="0"/>
              <a:t> </a:t>
            </a:r>
          </a:p>
        </p:txBody>
      </p:sp>
      <p:sp>
        <p:nvSpPr>
          <p:cNvPr id="14" name="AutoShape 6">
            <a:extLst>
              <a:ext uri="{FF2B5EF4-FFF2-40B4-BE49-F238E27FC236}">
                <a16:creationId xmlns:a16="http://schemas.microsoft.com/office/drawing/2014/main" id="{4C2845FA-EEC2-4583-86EC-1937696223B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 name="Textfeld 16">
            <a:extLst>
              <a:ext uri="{FF2B5EF4-FFF2-40B4-BE49-F238E27FC236}">
                <a16:creationId xmlns:a16="http://schemas.microsoft.com/office/drawing/2014/main" id="{729607E7-D57A-42EB-91E9-817D571656FA}"/>
              </a:ext>
            </a:extLst>
          </p:cNvPr>
          <p:cNvSpPr txBox="1"/>
          <p:nvPr/>
        </p:nvSpPr>
        <p:spPr>
          <a:xfrm>
            <a:off x="3906036" y="1273076"/>
            <a:ext cx="7481102" cy="2308324"/>
          </a:xfrm>
          <a:prstGeom prst="rect">
            <a:avLst/>
          </a:prstGeom>
          <a:noFill/>
        </p:spPr>
        <p:txBody>
          <a:bodyPr wrap="square" rtlCol="0">
            <a:spAutoFit/>
          </a:bodyPr>
          <a:lstStyle/>
          <a:p>
            <a:r>
              <a:rPr lang="de-DE" dirty="0"/>
              <a:t>Auch für die Mathematik benötigt man Sprache. Können die „Deutschkurs-Riesen“ Mengen erkennen und diese benennen ohne zu zählen</a:t>
            </a:r>
            <a:r>
              <a:rPr lang="de-DE" sz="1600" dirty="0"/>
              <a:t>?</a:t>
            </a:r>
          </a:p>
          <a:p>
            <a:r>
              <a:rPr lang="de-DE" dirty="0"/>
              <a:t>Ja! Bis 10 funktioniert das bei allen einwandfrei und es gibt natürlich auch einen kleinen Trick die Plättchen zu legen den man bei größeren Mengen anwenden kann. Die Kinder waren hochkonzentriert bei der Sache und freuten sich über ihren Erfolg.</a:t>
            </a:r>
          </a:p>
          <a:p>
            <a:r>
              <a:rPr lang="de-DE" b="1" dirty="0"/>
              <a:t>Sprache ist für nahezu jeden Lernprozess von Bedeutung. Sie ist Lernmedium und Wissensträger.</a:t>
            </a:r>
          </a:p>
        </p:txBody>
      </p:sp>
      <p:pic>
        <p:nvPicPr>
          <p:cNvPr id="5" name="Grafik 4">
            <a:extLst>
              <a:ext uri="{FF2B5EF4-FFF2-40B4-BE49-F238E27FC236}">
                <a16:creationId xmlns:a16="http://schemas.microsoft.com/office/drawing/2014/main" id="{6E282FE5-4FD0-4268-AE2B-DCD1E4806D8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228103" y="3429000"/>
            <a:ext cx="2282896" cy="3043861"/>
          </a:xfrm>
          <a:prstGeom prst="rect">
            <a:avLst/>
          </a:prstGeom>
        </p:spPr>
      </p:pic>
      <p:pic>
        <p:nvPicPr>
          <p:cNvPr id="4" name="Grafik 3">
            <a:extLst>
              <a:ext uri="{FF2B5EF4-FFF2-40B4-BE49-F238E27FC236}">
                <a16:creationId xmlns:a16="http://schemas.microsoft.com/office/drawing/2014/main" id="{F8CDB32A-E60C-4758-AA63-4B9B519ABD2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28103" y="302046"/>
            <a:ext cx="2282896" cy="3043862"/>
          </a:xfrm>
          <a:prstGeom prst="rect">
            <a:avLst/>
          </a:prstGeom>
        </p:spPr>
      </p:pic>
      <p:sp>
        <p:nvSpPr>
          <p:cNvPr id="10" name="Textfeld 9">
            <a:extLst>
              <a:ext uri="{FF2B5EF4-FFF2-40B4-BE49-F238E27FC236}">
                <a16:creationId xmlns:a16="http://schemas.microsoft.com/office/drawing/2014/main" id="{80F22AC9-9750-48D9-A4FC-5951C95C3622}"/>
              </a:ext>
            </a:extLst>
          </p:cNvPr>
          <p:cNvSpPr txBox="1"/>
          <p:nvPr/>
        </p:nvSpPr>
        <p:spPr>
          <a:xfrm>
            <a:off x="3906036" y="3776830"/>
            <a:ext cx="7481102" cy="2585323"/>
          </a:xfrm>
          <a:prstGeom prst="rect">
            <a:avLst/>
          </a:prstGeom>
          <a:noFill/>
        </p:spPr>
        <p:txBody>
          <a:bodyPr wrap="square" rtlCol="0">
            <a:spAutoFit/>
          </a:bodyPr>
          <a:lstStyle/>
          <a:p>
            <a:r>
              <a:rPr lang="de-DE" dirty="0"/>
              <a:t>Und wie sieht es mit dem Benennen von Ziffern aus? Perfekt!</a:t>
            </a:r>
          </a:p>
          <a:p>
            <a:r>
              <a:rPr lang="de-DE" dirty="0"/>
              <a:t>Auch das stellte für die Kinder kein Problem dar.</a:t>
            </a:r>
          </a:p>
          <a:p>
            <a:r>
              <a:rPr lang="de-DE" b="1" dirty="0"/>
              <a:t>Mathematisches Lernen ist in mehrfacher Hinsicht auch sprachliches Lernen. </a:t>
            </a:r>
            <a:r>
              <a:rPr lang="de-DE" dirty="0"/>
              <a:t>Besonders für mehrsprachige Schülerinnen und Schüler, können die sprachlichen Anforderungen im Fach Mathe eine große Herausforderung darstellen. Sprachliches Nichtverstehen kann den Lernprozess behindern oder sogar unmöglich machen.</a:t>
            </a:r>
          </a:p>
          <a:p>
            <a:r>
              <a:rPr lang="de-DE" b="1" dirty="0"/>
              <a:t>Im Deutschkurs werden wir auch diesem Bereich weiterhin Beachtung schenken.  </a:t>
            </a:r>
          </a:p>
        </p:txBody>
      </p:sp>
    </p:spTree>
    <p:extLst>
      <p:ext uri="{BB962C8B-B14F-4D97-AF65-F5344CB8AC3E}">
        <p14:creationId xmlns:p14="http://schemas.microsoft.com/office/powerpoint/2010/main" val="452205024"/>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161</Words>
  <Application>Microsoft Office PowerPoint</Application>
  <PresentationFormat>Breitbild</PresentationFormat>
  <Paragraphs>10</Paragraphs>
  <Slides>1</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vt:i4>
      </vt:variant>
    </vt:vector>
  </HeadingPairs>
  <TitlesOfParts>
    <vt:vector size="5" baseType="lpstr">
      <vt:lpstr>Arial</vt:lpstr>
      <vt:lpstr>Calibri</vt:lpstr>
      <vt:lpstr>Calibri Light</vt:lpstr>
      <vt:lpstr>Office</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KIGA Claudia</dc:creator>
  <cp:lastModifiedBy>KIGA Claudia</cp:lastModifiedBy>
  <cp:revision>35</cp:revision>
  <cp:lastPrinted>2024-07-11T09:33:52Z</cp:lastPrinted>
  <dcterms:created xsi:type="dcterms:W3CDTF">2024-04-22T12:44:39Z</dcterms:created>
  <dcterms:modified xsi:type="dcterms:W3CDTF">2024-10-18T13:23:43Z</dcterms:modified>
</cp:coreProperties>
</file>