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A65DD392-A49C-4B4E-A069-BCC30517F52A}"/>
    <pc:docChg chg="custSel modSld">
      <pc:chgData name="KIGA Claudia" userId="4f6279c410e0df4f" providerId="LiveId" clId="{A65DD392-A49C-4B4E-A069-BCC30517F52A}" dt="2024-09-25T12:29:43.744" v="180" actId="14100"/>
      <pc:docMkLst>
        <pc:docMk/>
      </pc:docMkLst>
      <pc:sldChg chg="addSp delSp modSp mod">
        <pc:chgData name="KIGA Claudia" userId="4f6279c410e0df4f" providerId="LiveId" clId="{A65DD392-A49C-4B4E-A069-BCC30517F52A}" dt="2024-09-25T12:29:43.744" v="180" actId="14100"/>
        <pc:sldMkLst>
          <pc:docMk/>
          <pc:sldMk cId="452205024" sldId="256"/>
        </pc:sldMkLst>
        <pc:spChg chg="mod">
          <ac:chgData name="KIGA Claudia" userId="4f6279c410e0df4f" providerId="LiveId" clId="{A65DD392-A49C-4B4E-A069-BCC30517F52A}" dt="2024-09-25T12:28:28.814" v="174" actId="20577"/>
          <ac:spMkLst>
            <pc:docMk/>
            <pc:sldMk cId="452205024" sldId="256"/>
            <ac:spMk id="3" creationId="{9590F5E6-19B0-44D5-91C6-34D1391E2B8E}"/>
          </ac:spMkLst>
        </pc:spChg>
        <pc:spChg chg="mod">
          <ac:chgData name="KIGA Claudia" userId="4f6279c410e0df4f" providerId="LiveId" clId="{A65DD392-A49C-4B4E-A069-BCC30517F52A}" dt="2024-09-25T12:21:12.400" v="172" actId="20577"/>
          <ac:spMkLst>
            <pc:docMk/>
            <pc:sldMk cId="452205024" sldId="256"/>
            <ac:spMk id="6" creationId="{80C5F38D-E47F-47D6-8917-18C7C6D4AFF7}"/>
          </ac:spMkLst>
        </pc:spChg>
        <pc:picChg chg="add mod">
          <ac:chgData name="KIGA Claudia" userId="4f6279c410e0df4f" providerId="LiveId" clId="{A65DD392-A49C-4B4E-A069-BCC30517F52A}" dt="2024-09-25T12:29:43.744" v="180" actId="14100"/>
          <ac:picMkLst>
            <pc:docMk/>
            <pc:sldMk cId="452205024" sldId="256"/>
            <ac:picMk id="5" creationId="{020AD1C5-2CE4-49E8-9D44-F32640C88D2F}"/>
          </ac:picMkLst>
        </pc:picChg>
        <pc:picChg chg="del">
          <ac:chgData name="KIGA Claudia" userId="4f6279c410e0df4f" providerId="LiveId" clId="{A65DD392-A49C-4B4E-A069-BCC30517F52A}" dt="2024-09-25T12:28:41.296" v="175" actId="478"/>
          <ac:picMkLst>
            <pc:docMk/>
            <pc:sldMk cId="452205024" sldId="256"/>
            <ac:picMk id="15" creationId="{5304A17F-3F72-4E91-BFC5-92424120E4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25.09.2024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2024/2025</a:t>
            </a:r>
          </a:p>
          <a:p>
            <a:pPr algn="ctr"/>
            <a:r>
              <a:rPr lang="de-DE" sz="2000" dirty="0"/>
              <a:t>Wochenrückblick KW 38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9607E7-D57A-42EB-91E9-817D571656FA}"/>
              </a:ext>
            </a:extLst>
          </p:cNvPr>
          <p:cNvSpPr txBox="1"/>
          <p:nvPr/>
        </p:nvSpPr>
        <p:spPr>
          <a:xfrm>
            <a:off x="4255687" y="1700213"/>
            <a:ext cx="705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90F5E6-19B0-44D5-91C6-34D1391E2B8E}"/>
              </a:ext>
            </a:extLst>
          </p:cNvPr>
          <p:cNvSpPr txBox="1"/>
          <p:nvPr/>
        </p:nvSpPr>
        <p:spPr>
          <a:xfrm>
            <a:off x="4803188" y="1309562"/>
            <a:ext cx="606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Welches Tier reimt sich auf….? In dem neuen Sprachspiel-Buch gibt es viel zu entdecken. Jede Menge lustig dargestellte Tiere wurden benannt und über deren Eigenschaften spekuliert.</a:t>
            </a:r>
          </a:p>
          <a:p>
            <a:endParaRPr lang="de-DE" dirty="0"/>
          </a:p>
          <a:p>
            <a:r>
              <a:rPr lang="de-DE" dirty="0"/>
              <a:t>Aber das Wichtigste waren natürlich die Reime.</a:t>
            </a:r>
          </a:p>
          <a:p>
            <a:r>
              <a:rPr lang="de-DE" dirty="0"/>
              <a:t>Katze – Tatze war leicht. </a:t>
            </a:r>
          </a:p>
          <a:p>
            <a:r>
              <a:rPr lang="de-DE" dirty="0"/>
              <a:t>Ameise reimt sich auf Lieblingsspeise, stellte durchaus eine Herausforderung dar.</a:t>
            </a:r>
          </a:p>
          <a:p>
            <a:endParaRPr lang="de-DE" dirty="0"/>
          </a:p>
          <a:p>
            <a:r>
              <a:rPr lang="de-DE" dirty="0"/>
              <a:t>Zudem konnten die Kinder reihum die Frage „vorlesen“, was ihnen einiges abverlangte aber sie auch sehr stolz auf ihre Leistung machte.</a:t>
            </a:r>
          </a:p>
          <a:p>
            <a:endParaRPr lang="de-DE" dirty="0"/>
          </a:p>
          <a:p>
            <a:r>
              <a:rPr lang="de-DE" b="1" dirty="0"/>
              <a:t>Re</a:t>
            </a:r>
            <a:r>
              <a:rPr lang="de-DE" b="1" i="0" dirty="0">
                <a:solidFill>
                  <a:srgbClr val="040C28"/>
                </a:solidFill>
                <a:effectLst/>
                <a:latin typeface="Google Sans"/>
              </a:rPr>
              <a:t>ime erweitern das Sprachverständnis, trainieren das Sprachgefühl, </a:t>
            </a:r>
            <a:r>
              <a:rPr lang="de-DE" b="1" dirty="0">
                <a:solidFill>
                  <a:srgbClr val="040C28"/>
                </a:solidFill>
                <a:latin typeface="Google Sans"/>
              </a:rPr>
              <a:t>die </a:t>
            </a:r>
            <a:r>
              <a:rPr lang="de-DE" b="1" i="0" dirty="0">
                <a:solidFill>
                  <a:srgbClr val="040C28"/>
                </a:solidFill>
                <a:effectLst/>
                <a:latin typeface="Google Sans"/>
              </a:rPr>
              <a:t>sprachliche Intuition und ganz nebenbei auch die Konzentration und Merkfähigkeit</a:t>
            </a:r>
            <a:r>
              <a:rPr lang="de-DE" b="1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  <a:endParaRPr lang="de-DE" b="1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37DEF1-3852-479B-A962-9E2A689C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2" y="4017690"/>
            <a:ext cx="3064670" cy="22985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0AD1C5-2CE4-49E8-9D44-F32640C8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309562"/>
            <a:ext cx="3064672" cy="22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Google Sans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31</cp:revision>
  <cp:lastPrinted>2024-07-11T09:33:52Z</cp:lastPrinted>
  <dcterms:created xsi:type="dcterms:W3CDTF">2024-04-22T12:44:39Z</dcterms:created>
  <dcterms:modified xsi:type="dcterms:W3CDTF">2024-09-25T12:30:06Z</dcterms:modified>
</cp:coreProperties>
</file>