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59476120-B0C9-4DD1-9234-90D3BABD5FF0}"/>
    <pc:docChg chg="custSel modSld">
      <pc:chgData name="KIGA Claudia" userId="4f6279c410e0df4f" providerId="LiveId" clId="{59476120-B0C9-4DD1-9234-90D3BABD5FF0}" dt="2024-07-11T09:31:52.677" v="608" actId="20577"/>
      <pc:docMkLst>
        <pc:docMk/>
      </pc:docMkLst>
      <pc:sldChg chg="addSp modSp mod">
        <pc:chgData name="KIGA Claudia" userId="4f6279c410e0df4f" providerId="LiveId" clId="{59476120-B0C9-4DD1-9234-90D3BABD5FF0}" dt="2024-07-11T09:31:52.677" v="608" actId="20577"/>
        <pc:sldMkLst>
          <pc:docMk/>
          <pc:sldMk cId="452205024" sldId="256"/>
        </pc:sldMkLst>
        <pc:spChg chg="add mod">
          <ac:chgData name="KIGA Claudia" userId="4f6279c410e0df4f" providerId="LiveId" clId="{59476120-B0C9-4DD1-9234-90D3BABD5FF0}" dt="2024-07-11T08:23:51.055" v="5" actId="20577"/>
          <ac:spMkLst>
            <pc:docMk/>
            <pc:sldMk cId="452205024" sldId="256"/>
            <ac:spMk id="2" creationId="{EFCBD901-8F59-4B3E-8D42-14B457940CAB}"/>
          </ac:spMkLst>
        </pc:spChg>
        <pc:spChg chg="add mod">
          <ac:chgData name="KIGA Claudia" userId="4f6279c410e0df4f" providerId="LiveId" clId="{59476120-B0C9-4DD1-9234-90D3BABD5FF0}" dt="2024-07-11T09:31:52.677" v="608" actId="20577"/>
          <ac:spMkLst>
            <pc:docMk/>
            <pc:sldMk cId="452205024" sldId="256"/>
            <ac:spMk id="7" creationId="{87C02DB0-F63C-4CCE-98C3-E28D82D6B4F9}"/>
          </ac:spMkLst>
        </pc:spChg>
        <pc:picChg chg="add mod">
          <ac:chgData name="KIGA Claudia" userId="4f6279c410e0df4f" providerId="LiveId" clId="{59476120-B0C9-4DD1-9234-90D3BABD5FF0}" dt="2024-07-11T08:24:32.360" v="13" actId="1076"/>
          <ac:picMkLst>
            <pc:docMk/>
            <pc:sldMk cId="452205024" sldId="256"/>
            <ac:picMk id="4" creationId="{99042B8D-45C9-40DE-9F10-24876E05C23F}"/>
          </ac:picMkLst>
        </pc:picChg>
        <pc:picChg chg="mod">
          <ac:chgData name="KIGA Claudia" userId="4f6279c410e0df4f" providerId="LiveId" clId="{59476120-B0C9-4DD1-9234-90D3BABD5FF0}" dt="2024-07-11T09:28:52.367" v="458" actId="1076"/>
          <ac:picMkLst>
            <pc:docMk/>
            <pc:sldMk cId="452205024" sldId="256"/>
            <ac:picMk id="5" creationId="{A25E6704-4516-413A-A1F2-BAE4F49FFC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26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5E6704-4516-413A-A1F2-BAE4F49FF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178" y="1788550"/>
            <a:ext cx="2395235" cy="17964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042B8D-45C9-40DE-9F10-24876E05C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4171236"/>
            <a:ext cx="2793206" cy="209490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7C02DB0-F63C-4CCE-98C3-E28D82D6B4F9}"/>
              </a:ext>
            </a:extLst>
          </p:cNvPr>
          <p:cNvSpPr txBox="1"/>
          <p:nvPr/>
        </p:nvSpPr>
        <p:spPr>
          <a:xfrm>
            <a:off x="4386263" y="1450181"/>
            <a:ext cx="6115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Passend zum Thema des bevorstehenden Familienfestes</a:t>
            </a:r>
          </a:p>
          <a:p>
            <a:r>
              <a:rPr lang="de-DE" dirty="0"/>
              <a:t>setzten wir uns auch im Deutschkurs mit dem Thema Märchen auseinander um die Inhalte der Gesprächskreise zu vertiefen und gelerntes zu wiederholen.</a:t>
            </a:r>
          </a:p>
          <a:p>
            <a:endParaRPr lang="de-DE" b="0" i="0" dirty="0">
              <a:effectLst/>
              <a:latin typeface="Google Sans"/>
            </a:endParaRPr>
          </a:p>
          <a:p>
            <a:r>
              <a:rPr lang="de-DE" b="0" i="0" dirty="0">
                <a:effectLst/>
                <a:latin typeface="Google Sans"/>
              </a:rPr>
              <a:t>Kinder lieben Wiederholungen. Sie ermöglichen ihnen nicht nur das Gelernte zu festigen, sondern auch, es überhaupt erst einmal so richtig zu begreifen. Besonders für Kinder mit nichtdeutscher Muttersprache </a:t>
            </a:r>
            <a:r>
              <a:rPr lang="de-DE" dirty="0">
                <a:latin typeface="Google Sans"/>
              </a:rPr>
              <a:t>ist dies wichtig. </a:t>
            </a:r>
          </a:p>
          <a:p>
            <a:r>
              <a:rPr lang="de-DE" b="1" i="0" dirty="0">
                <a:effectLst/>
                <a:latin typeface="Google Sans"/>
              </a:rPr>
              <a:t>Für den Spracherwerb ist das Wiederholen elementar. Nur so kann der Wortschatz dauerhaft erweitert und vertieft werden.</a:t>
            </a:r>
          </a:p>
          <a:p>
            <a:endParaRPr lang="de-DE" dirty="0">
              <a:latin typeface="Google Sans"/>
            </a:endParaRPr>
          </a:p>
          <a:p>
            <a:r>
              <a:rPr lang="de-DE" dirty="0">
                <a:latin typeface="Google Sans"/>
              </a:rPr>
              <a:t>Nach dem Lesen und Betrachten der Bilder wurde das Märchen nochmal unter großer Beteiligung der Kinder frei erzählt.</a:t>
            </a:r>
          </a:p>
          <a:p>
            <a:r>
              <a:rPr lang="de-DE" dirty="0">
                <a:latin typeface="Google Sans"/>
              </a:rPr>
              <a:t>Den Abschluss bildete das gemeinsame Singen der Geschichte vom Rotkäppchen.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Google Sans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21</cp:revision>
  <cp:lastPrinted>2024-07-11T09:33:52Z</cp:lastPrinted>
  <dcterms:created xsi:type="dcterms:W3CDTF">2024-04-22T12:44:39Z</dcterms:created>
  <dcterms:modified xsi:type="dcterms:W3CDTF">2024-07-11T09:35:59Z</dcterms:modified>
</cp:coreProperties>
</file>