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42113" cy="98758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GA Claudia" userId="4f6279c410e0df4f" providerId="LiveId" clId="{5873C845-A6B4-4657-9849-8BCF0B6CD78B}"/>
    <pc:docChg chg="undo custSel modSld">
      <pc:chgData name="KIGA Claudia" userId="4f6279c410e0df4f" providerId="LiveId" clId="{5873C845-A6B4-4657-9849-8BCF0B6CD78B}" dt="2024-06-07T09:46:03.700" v="850" actId="113"/>
      <pc:docMkLst>
        <pc:docMk/>
      </pc:docMkLst>
      <pc:sldChg chg="addSp delSp modSp mod">
        <pc:chgData name="KIGA Claudia" userId="4f6279c410e0df4f" providerId="LiveId" clId="{5873C845-A6B4-4657-9849-8BCF0B6CD78B}" dt="2024-06-07T09:46:03.700" v="850" actId="113"/>
        <pc:sldMkLst>
          <pc:docMk/>
          <pc:sldMk cId="452205024" sldId="256"/>
        </pc:sldMkLst>
        <pc:spChg chg="mod">
          <ac:chgData name="KIGA Claudia" userId="4f6279c410e0df4f" providerId="LiveId" clId="{5873C845-A6B4-4657-9849-8BCF0B6CD78B}" dt="2024-06-06T13:32:40.448" v="842" actId="1076"/>
          <ac:spMkLst>
            <pc:docMk/>
            <pc:sldMk cId="452205024" sldId="256"/>
            <ac:spMk id="6" creationId="{80C5F38D-E47F-47D6-8917-18C7C6D4AFF7}"/>
          </ac:spMkLst>
        </pc:spChg>
        <pc:spChg chg="del">
          <ac:chgData name="KIGA Claudia" userId="4f6279c410e0df4f" providerId="LiveId" clId="{5873C845-A6B4-4657-9849-8BCF0B6CD78B}" dt="2024-06-06T13:21:39.304" v="458" actId="478"/>
          <ac:spMkLst>
            <pc:docMk/>
            <pc:sldMk cId="452205024" sldId="256"/>
            <ac:spMk id="14" creationId="{C63A5845-2440-40FF-A0A7-A5DDEDB07D23}"/>
          </ac:spMkLst>
        </pc:spChg>
        <pc:spChg chg="add mod">
          <ac:chgData name="KIGA Claudia" userId="4f6279c410e0df4f" providerId="LiveId" clId="{5873C845-A6B4-4657-9849-8BCF0B6CD78B}" dt="2024-06-06T13:18:20.880" v="362" actId="14100"/>
          <ac:spMkLst>
            <pc:docMk/>
            <pc:sldMk cId="452205024" sldId="256"/>
            <ac:spMk id="16" creationId="{6B00CE3C-7D10-456A-95ED-356020C58141}"/>
          </ac:spMkLst>
        </pc:spChg>
        <pc:spChg chg="add mod">
          <ac:chgData name="KIGA Claudia" userId="4f6279c410e0df4f" providerId="LiveId" clId="{5873C845-A6B4-4657-9849-8BCF0B6CD78B}" dt="2024-06-07T09:45:36.961" v="849" actId="113"/>
          <ac:spMkLst>
            <pc:docMk/>
            <pc:sldMk cId="452205024" sldId="256"/>
            <ac:spMk id="17" creationId="{7FA5485A-D1ED-45D8-BFAE-6FBA27FC1CFE}"/>
          </ac:spMkLst>
        </pc:spChg>
        <pc:spChg chg="add mod">
          <ac:chgData name="KIGA Claudia" userId="4f6279c410e0df4f" providerId="LiveId" clId="{5873C845-A6B4-4657-9849-8BCF0B6CD78B}" dt="2024-06-07T09:46:03.700" v="850" actId="113"/>
          <ac:spMkLst>
            <pc:docMk/>
            <pc:sldMk cId="452205024" sldId="256"/>
            <ac:spMk id="20" creationId="{6125A3F1-4D72-4080-ACB8-F67C5BF2AD1E}"/>
          </ac:spMkLst>
        </pc:spChg>
        <pc:picChg chg="mod">
          <ac:chgData name="KIGA Claudia" userId="4f6279c410e0df4f" providerId="LiveId" clId="{5873C845-A6B4-4657-9849-8BCF0B6CD78B}" dt="2024-06-06T13:23:47.629" v="475" actId="1076"/>
          <ac:picMkLst>
            <pc:docMk/>
            <pc:sldMk cId="452205024" sldId="256"/>
            <ac:picMk id="7" creationId="{011B2A70-783A-4C82-86EE-EE40B720CBEA}"/>
          </ac:picMkLst>
        </pc:picChg>
        <pc:picChg chg="add mod">
          <ac:chgData name="KIGA Claudia" userId="4f6279c410e0df4f" providerId="LiveId" clId="{5873C845-A6B4-4657-9849-8BCF0B6CD78B}" dt="2024-06-06T13:31:35.669" v="839" actId="14100"/>
          <ac:picMkLst>
            <pc:docMk/>
            <pc:sldMk cId="452205024" sldId="256"/>
            <ac:picMk id="10" creationId="{7ABD723B-267B-45CE-8344-EA388C3029E5}"/>
          </ac:picMkLst>
        </pc:picChg>
        <pc:picChg chg="add mod">
          <ac:chgData name="KIGA Claudia" userId="4f6279c410e0df4f" providerId="LiveId" clId="{5873C845-A6B4-4657-9849-8BCF0B6CD78B}" dt="2024-06-06T13:17:20.656" v="357" actId="1076"/>
          <ac:picMkLst>
            <pc:docMk/>
            <pc:sldMk cId="452205024" sldId="256"/>
            <ac:picMk id="15" creationId="{98A9AAD3-472B-4F1D-AFB8-455977ED0A10}"/>
          </ac:picMkLst>
        </pc:picChg>
        <pc:picChg chg="add mod modCrop">
          <ac:chgData name="KIGA Claudia" userId="4f6279c410e0df4f" providerId="LiveId" clId="{5873C845-A6B4-4657-9849-8BCF0B6CD78B}" dt="2024-06-06T13:23:51.009" v="476" actId="14100"/>
          <ac:picMkLst>
            <pc:docMk/>
            <pc:sldMk cId="452205024" sldId="256"/>
            <ac:picMk id="19" creationId="{FB441794-8EAD-45E4-822E-2E5EBC9ADE3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681CF-AB90-4F9B-A5FA-83C20FE1E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13DA0D-5BD9-4D88-A9F4-465410D4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EB815D-EBF2-494B-A081-4606F250E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B08E3A-007C-41D3-8CDA-D5F8D638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3FA211-B0BB-4B03-9795-9E448D04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65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A2A9F9-3D3C-48CE-A0B6-75A75798E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0E34EAE-459A-4C9C-BB7F-744B8E401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4F7513-2244-4CA6-BAC8-65F022CC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0685E5-9164-4790-A89B-11328231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083684-0313-407D-9DDC-0B1904EE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21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74A5928-4CA6-4AAB-9AA2-9ACAD277F4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0500F59-67AE-4E30-80E8-D0F7D13AC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C7F3D1-01DB-403B-BE12-755FFBD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D52E47-74A4-4E26-A9B3-793704CA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7F202E-9C04-4431-B00B-D764579B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726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58ADF-E29A-45BA-915D-544F0FED7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7AE912-9397-4FA5-A6A4-82FB00D5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A58F76-E60D-4BA5-AA34-28F51F27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53D27C-793F-4751-90CF-6F428D46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BC1F72-2E99-4C5B-A1A3-AF87591F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86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EE20E-B42C-46F1-836D-8B5F784B7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E17E17-2752-46FE-9EE0-5DF4444C6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5AEC0B-7518-4119-953B-7BF01A7D4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F690F3-18CF-4ACC-ABAA-13AB1FCD4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64A56E-2271-4E53-8D2E-4DB3774FE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544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C61B1B-FA3E-44E1-B93C-473E4AB4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613E9F-D8BE-4981-9780-6AFEE3DE3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B45D0D-67DE-497F-BA75-707B11A2C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8890E5-4DBC-497A-97B2-5D46B831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D81BC6-0956-4131-A814-DE17C0E9F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4998563-E0EF-4852-A5AC-139E71AA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54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8BFDB-E2FC-471F-A3E5-CA405C7C9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48A3DB-159F-4191-A65B-38BFA97C6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5FB9904-24B4-4805-BF7A-4DEBB5023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691D3DA-C26B-48BB-928B-48B4DC86E2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87FB98C-2467-4C11-A43F-B5CC463C1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2A8442-7972-48DE-8B76-B0CD04EA4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4BBE515-2C47-4503-B9D8-F0E4E4047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E672C3B-1437-40D7-9F22-6BF48A70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65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FA018C-421F-45C5-875C-B0030143C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3201FC2-0A6C-434A-8C74-7BFFD040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A7277CB-2BE1-4ED7-99D3-CDAAF8676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1248C1-5720-4952-942E-4DA79766B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26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4ADFEAF-8845-4114-AE3E-A545B63F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292FE1-52B4-41F9-8962-C79B6F60E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D3A5C0-CB03-45AA-BCE0-CF7A8E6B9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36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9CDB63-DA06-48F2-8685-36D846D5E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8BB165-1C17-4E64-847D-A4E37D357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0ACA07-62E3-4569-B028-5C92B408D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BD33BB-227F-49DE-8EB4-EEFD809E7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F19032-2D80-43A2-A6B8-DC5FE2121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B08CD5-EEC5-4811-9291-126E1AD14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78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30281-9491-4143-8B29-5B3DE7E1E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C2239CB-BA2A-4CAA-BA5A-D67B2F6B7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B0B2950-84DB-4B78-BBBF-C54547FAA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4E37798-40D5-4AAD-847B-6E1C46E5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3FF752-C27D-4492-891A-8374ECDA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87D94A-9B89-4852-8D36-65A210854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73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C2A7833-C061-481D-9088-1B45763A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27DED3-67EE-4B02-9D3A-C0E58CB1A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BE9093-6110-4F0C-8AFE-0C4F4EB82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EA483D-AF2B-4782-9A45-012A8A696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B8FCDF-3663-4A77-BC8D-1693ED78D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55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0C5F38D-E47F-47D6-8917-18C7C6D4AFF7}"/>
              </a:ext>
            </a:extLst>
          </p:cNvPr>
          <p:cNvSpPr txBox="1"/>
          <p:nvPr/>
        </p:nvSpPr>
        <p:spPr>
          <a:xfrm>
            <a:off x="607220" y="123539"/>
            <a:ext cx="10151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D240 – Riesen und Elfen</a:t>
            </a:r>
          </a:p>
          <a:p>
            <a:pPr algn="ctr"/>
            <a:r>
              <a:rPr lang="de-DE" sz="2000" dirty="0"/>
              <a:t>Wochenrückblick KW 23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2FE0341-ABD5-40BF-ABB0-8890D626CD67}"/>
              </a:ext>
            </a:extLst>
          </p:cNvPr>
          <p:cNvSpPr txBox="1"/>
          <p:nvPr/>
        </p:nvSpPr>
        <p:spPr>
          <a:xfrm>
            <a:off x="707232" y="5034023"/>
            <a:ext cx="306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11B2A70-783A-4C82-86EE-EE40B720C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498" y="4406622"/>
            <a:ext cx="2764911" cy="207368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ABD723B-267B-45CE-8344-EA388C302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57" y="1818022"/>
            <a:ext cx="2839303" cy="212947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8A9AAD3-472B-4F1D-AFB8-455977ED0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1511" y="1750453"/>
            <a:ext cx="2510910" cy="188318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6B00CE3C-7D10-456A-95ED-356020C58141}"/>
              </a:ext>
            </a:extLst>
          </p:cNvPr>
          <p:cNvSpPr txBox="1"/>
          <p:nvPr/>
        </p:nvSpPr>
        <p:spPr>
          <a:xfrm>
            <a:off x="3387960" y="1393210"/>
            <a:ext cx="270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 stimmt doch was Nicht!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FA5485A-D1ED-45D8-BFAE-6FBA27FC1CFE}"/>
              </a:ext>
            </a:extLst>
          </p:cNvPr>
          <p:cNvSpPr txBox="1"/>
          <p:nvPr/>
        </p:nvSpPr>
        <p:spPr>
          <a:xfrm>
            <a:off x="6450248" y="1402377"/>
            <a:ext cx="49077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Wimmelbücher regen zum Entdecken, Hypothesen aufstellen und vor allem zum Austausch an.</a:t>
            </a:r>
          </a:p>
          <a:p>
            <a:r>
              <a:rPr lang="de-DE" dirty="0"/>
              <a:t>Besonders viel Spaß macht das natürlich wenn man verrückte Dinge wie z.B. einen Schneemann im Backofen oder ein Auto mit eckigen Rädern findet.</a:t>
            </a:r>
          </a:p>
          <a:p>
            <a:r>
              <a:rPr lang="de-DE" b="1" dirty="0"/>
              <a:t>Jeder kann sich mit seinen (Sprach-)Kompetenzen einbringen. Die Kinder lernen von und miteinander.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B441794-8EAD-45E4-822E-2E5EBC9ADE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2" t="10436" r="15616" b="6916"/>
          <a:stretch/>
        </p:blipFill>
        <p:spPr>
          <a:xfrm>
            <a:off x="1027829" y="4402896"/>
            <a:ext cx="2479752" cy="207741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6125A3F1-4D72-4080-ACB8-F67C5BF2AD1E}"/>
              </a:ext>
            </a:extLst>
          </p:cNvPr>
          <p:cNvSpPr txBox="1"/>
          <p:nvPr/>
        </p:nvSpPr>
        <p:spPr>
          <a:xfrm>
            <a:off x="7092793" y="4457539"/>
            <a:ext cx="42652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Auch verrückte Wörter machen den Kindern </a:t>
            </a:r>
            <a:r>
              <a:rPr lang="de-DE" b="1" dirty="0"/>
              <a:t>Freude und regen zum intensiven Nachdenken über und spielerischem Umgang mit Sprache an</a:t>
            </a:r>
            <a:r>
              <a:rPr lang="de-DE" dirty="0"/>
              <a:t>. Gibt es eine Schlüssel-Kirsche? Einen Kirsch-Schlüssel vielleicht? Nein, das geht nicht. Aber das Kirsch-Eis ist ein Treffer.</a:t>
            </a:r>
          </a:p>
        </p:txBody>
      </p:sp>
    </p:spTree>
    <p:extLst>
      <p:ext uri="{BB962C8B-B14F-4D97-AF65-F5344CB8AC3E}">
        <p14:creationId xmlns:p14="http://schemas.microsoft.com/office/powerpoint/2010/main" val="452205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Breitbild</PresentationFormat>
  <Paragraphs>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KIGA Claudia</dc:creator>
  <cp:lastModifiedBy>KIGA Claudia</cp:lastModifiedBy>
  <cp:revision>15</cp:revision>
  <cp:lastPrinted>2024-06-07T09:48:01Z</cp:lastPrinted>
  <dcterms:created xsi:type="dcterms:W3CDTF">2024-04-22T12:44:39Z</dcterms:created>
  <dcterms:modified xsi:type="dcterms:W3CDTF">2024-06-07T09:48:08Z</dcterms:modified>
</cp:coreProperties>
</file>