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6B64BAB4-9DBD-491C-B9F8-94550D98E789}"/>
    <pc:docChg chg="modSld">
      <pc:chgData name="KIGA Claudia" userId="4f6279c410e0df4f" providerId="LiveId" clId="{6B64BAB4-9DBD-491C-B9F8-94550D98E789}" dt="2024-06-07T09:50:41.790" v="0" actId="113"/>
      <pc:docMkLst>
        <pc:docMk/>
      </pc:docMkLst>
      <pc:sldChg chg="modSp mod">
        <pc:chgData name="KIGA Claudia" userId="4f6279c410e0df4f" providerId="LiveId" clId="{6B64BAB4-9DBD-491C-B9F8-94550D98E789}" dt="2024-06-07T09:50:41.790" v="0" actId="113"/>
        <pc:sldMkLst>
          <pc:docMk/>
          <pc:sldMk cId="452205024" sldId="256"/>
        </pc:sldMkLst>
        <pc:spChg chg="mod">
          <ac:chgData name="KIGA Claudia" userId="4f6279c410e0df4f" providerId="LiveId" clId="{6B64BAB4-9DBD-491C-B9F8-94550D98E789}" dt="2024-06-07T09:50:41.790" v="0" actId="113"/>
          <ac:spMkLst>
            <pc:docMk/>
            <pc:sldMk cId="452205024" sldId="256"/>
            <ac:spMk id="8" creationId="{88F78F09-B9E7-4628-BBFC-3ECD6846C706}"/>
          </ac:spMkLst>
        </pc:spChg>
      </pc:sldChg>
    </pc:docChg>
  </pc:docChgLst>
  <pc:docChgLst>
    <pc:chgData name="KIGA Claudia" userId="4f6279c410e0df4f" providerId="LiveId" clId="{A17FA5CF-6B3E-45DD-A5ED-87B255324550}"/>
    <pc:docChg chg="custSel modSld">
      <pc:chgData name="KIGA Claudia" userId="4f6279c410e0df4f" providerId="LiveId" clId="{A17FA5CF-6B3E-45DD-A5ED-87B255324550}" dt="2024-05-21T10:11:46.774" v="147" actId="20577"/>
      <pc:docMkLst>
        <pc:docMk/>
      </pc:docMkLst>
      <pc:sldChg chg="addSp delSp modSp mod">
        <pc:chgData name="KIGA Claudia" userId="4f6279c410e0df4f" providerId="LiveId" clId="{A17FA5CF-6B3E-45DD-A5ED-87B255324550}" dt="2024-05-21T10:11:46.774" v="147" actId="20577"/>
        <pc:sldMkLst>
          <pc:docMk/>
          <pc:sldMk cId="452205024" sldId="256"/>
        </pc:sldMkLst>
        <pc:spChg chg="mod">
          <ac:chgData name="KIGA Claudia" userId="4f6279c410e0df4f" providerId="LiveId" clId="{A17FA5CF-6B3E-45DD-A5ED-87B255324550}" dt="2024-05-21T10:11:10.342" v="146" actId="20577"/>
          <ac:spMkLst>
            <pc:docMk/>
            <pc:sldMk cId="452205024" sldId="256"/>
            <ac:spMk id="5" creationId="{673DCE4D-EB54-4CC5-A3BF-D610708440B2}"/>
          </ac:spMkLst>
        </pc:spChg>
        <pc:spChg chg="mod">
          <ac:chgData name="KIGA Claudia" userId="4f6279c410e0df4f" providerId="LiveId" clId="{A17FA5CF-6B3E-45DD-A5ED-87B255324550}" dt="2024-05-21T10:11:46.774" v="147" actId="20577"/>
          <ac:spMkLst>
            <pc:docMk/>
            <pc:sldMk cId="452205024" sldId="256"/>
            <ac:spMk id="8" creationId="{88F78F09-B9E7-4628-BBFC-3ECD6846C706}"/>
          </ac:spMkLst>
        </pc:spChg>
        <pc:picChg chg="add mod">
          <ac:chgData name="KIGA Claudia" userId="4f6279c410e0df4f" providerId="LiveId" clId="{A17FA5CF-6B3E-45DD-A5ED-87B255324550}" dt="2024-05-21T10:09:35.340" v="140" actId="1076"/>
          <ac:picMkLst>
            <pc:docMk/>
            <pc:sldMk cId="452205024" sldId="256"/>
            <ac:picMk id="3" creationId="{DFB60ABD-62D9-4672-A36E-3F318819E9FF}"/>
          </ac:picMkLst>
        </pc:picChg>
        <pc:picChg chg="mod">
          <ac:chgData name="KIGA Claudia" userId="4f6279c410e0df4f" providerId="LiveId" clId="{A17FA5CF-6B3E-45DD-A5ED-87B255324550}" dt="2024-05-21T10:09:29.963" v="138" actId="1076"/>
          <ac:picMkLst>
            <pc:docMk/>
            <pc:sldMk cId="452205024" sldId="256"/>
            <ac:picMk id="4" creationId="{AC53F619-CEF9-4BE9-8FC9-10573D1A594B}"/>
          </ac:picMkLst>
        </pc:picChg>
        <pc:picChg chg="add del mod">
          <ac:chgData name="KIGA Claudia" userId="4f6279c410e0df4f" providerId="LiveId" clId="{A17FA5CF-6B3E-45DD-A5ED-87B255324550}" dt="2024-05-21T10:08:12.739" v="125" actId="478"/>
          <ac:picMkLst>
            <pc:docMk/>
            <pc:sldMk cId="452205024" sldId="256"/>
            <ac:picMk id="9" creationId="{73A6B69F-6FDB-45CF-9933-77BFFC9FE6BF}"/>
          </ac:picMkLst>
        </pc:picChg>
        <pc:picChg chg="add mod">
          <ac:chgData name="KIGA Claudia" userId="4f6279c410e0df4f" providerId="LiveId" clId="{A17FA5CF-6B3E-45DD-A5ED-87B255324550}" dt="2024-05-21T10:10:09.744" v="145" actId="1076"/>
          <ac:picMkLst>
            <pc:docMk/>
            <pc:sldMk cId="452205024" sldId="256"/>
            <ac:picMk id="11" creationId="{38F4BA9E-8169-4C64-BE17-D6A8AAAA7D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0" y="124296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19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A5845-2440-40FF-A0A7-A5DDEDB07D23}"/>
              </a:ext>
            </a:extLst>
          </p:cNvPr>
          <p:cNvSpPr txBox="1"/>
          <p:nvPr/>
        </p:nvSpPr>
        <p:spPr>
          <a:xfrm>
            <a:off x="4986338" y="4910792"/>
            <a:ext cx="612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53F619-CEF9-4BE9-8FC9-10573D1A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436" y="1989153"/>
            <a:ext cx="3839592" cy="28796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3DCE4D-EB54-4CC5-A3BF-D610708440B2}"/>
              </a:ext>
            </a:extLst>
          </p:cNvPr>
          <p:cNvSpPr txBox="1"/>
          <p:nvPr/>
        </p:nvSpPr>
        <p:spPr>
          <a:xfrm>
            <a:off x="3771900" y="1429701"/>
            <a:ext cx="7193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wollen Karten spielen, aber wer fängt an?</a:t>
            </a:r>
          </a:p>
          <a:p>
            <a:r>
              <a:rPr lang="de-DE" dirty="0"/>
              <a:t>Für dieses Problem bieten sich hervorragend Abzählreime an.</a:t>
            </a:r>
          </a:p>
          <a:p>
            <a:r>
              <a:rPr lang="de-DE" dirty="0"/>
              <a:t>Sie machen Spaß, trennen die Wörter gezielt voneinander und fördern sprachliche, kognitive sowie motorische Fähigkeiten.  </a:t>
            </a:r>
          </a:p>
          <a:p>
            <a:r>
              <a:rPr lang="de-DE" dirty="0"/>
              <a:t>Eine kleine Micky Maus…. kam vor jeder Runde zum Einsatz und wird uns auch weiterhin begleiten.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F78F09-B9E7-4628-BBFC-3ECD6846C706}"/>
              </a:ext>
            </a:extLst>
          </p:cNvPr>
          <p:cNvSpPr txBox="1"/>
          <p:nvPr/>
        </p:nvSpPr>
        <p:spPr>
          <a:xfrm>
            <a:off x="3817053" y="5280124"/>
            <a:ext cx="714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Verlieren ist gar nicht so einfach! Kartenspiele fördern nicht nur die </a:t>
            </a:r>
            <a:r>
              <a:rPr lang="de-DE" b="1" dirty="0"/>
              <a:t>Kommunikationsfähigkeit und den Wortschatz, sondern tragen auch dazu bei soziale-emotionale Kompetenzen zu entwickeln</a:t>
            </a:r>
            <a:r>
              <a:rPr lang="de-DE" dirty="0"/>
              <a:t>. Diese gelten als wichtiges Kriterium für die Schulreife.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B60ABD-62D9-4672-A36E-3F318819E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16" y="3227547"/>
            <a:ext cx="2408635" cy="18064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F4BA9E-8169-4C64-BE17-D6A8AAAA7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3" y="3227547"/>
            <a:ext cx="2408635" cy="18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11</cp:revision>
  <cp:lastPrinted>2024-05-21T10:12:36Z</cp:lastPrinted>
  <dcterms:created xsi:type="dcterms:W3CDTF">2024-04-22T12:44:39Z</dcterms:created>
  <dcterms:modified xsi:type="dcterms:W3CDTF">2024-06-07T09:50:45Z</dcterms:modified>
</cp:coreProperties>
</file>