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42113" cy="9875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GA Claudia" userId="4f6279c410e0df4f" providerId="LiveId" clId="{D85F5395-B562-40D6-9286-191CD61EEF2C}"/>
    <pc:docChg chg="modSld">
      <pc:chgData name="KIGA Claudia" userId="4f6279c410e0df4f" providerId="LiveId" clId="{D85F5395-B562-40D6-9286-191CD61EEF2C}" dt="2024-06-07T09:50:02.559" v="0" actId="113"/>
      <pc:docMkLst>
        <pc:docMk/>
      </pc:docMkLst>
      <pc:sldChg chg="modSp mod">
        <pc:chgData name="KIGA Claudia" userId="4f6279c410e0df4f" providerId="LiveId" clId="{D85F5395-B562-40D6-9286-191CD61EEF2C}" dt="2024-06-07T09:50:02.559" v="0" actId="113"/>
        <pc:sldMkLst>
          <pc:docMk/>
          <pc:sldMk cId="452205024" sldId="256"/>
        </pc:sldMkLst>
        <pc:spChg chg="mod">
          <ac:chgData name="KIGA Claudia" userId="4f6279c410e0df4f" providerId="LiveId" clId="{D85F5395-B562-40D6-9286-191CD61EEF2C}" dt="2024-06-07T09:50:02.559" v="0" actId="113"/>
          <ac:spMkLst>
            <pc:docMk/>
            <pc:sldMk cId="452205024" sldId="256"/>
            <ac:spMk id="7" creationId="{8D72F588-8556-45E8-859D-72A4F5B974B2}"/>
          </ac:spMkLst>
        </pc:spChg>
      </pc:sldChg>
    </pc:docChg>
  </pc:docChgLst>
  <pc:docChgLst>
    <pc:chgData name="KIGA Claudia" userId="4f6279c410e0df4f" providerId="LiveId" clId="{5593BE73-5322-4A8A-926E-0D3D05CD56DA}"/>
    <pc:docChg chg="modSld">
      <pc:chgData name="KIGA Claudia" userId="4f6279c410e0df4f" providerId="LiveId" clId="{5593BE73-5322-4A8A-926E-0D3D05CD56DA}" dt="2024-05-06T13:13:13.428" v="5" actId="20577"/>
      <pc:docMkLst>
        <pc:docMk/>
      </pc:docMkLst>
      <pc:sldChg chg="modSp mod">
        <pc:chgData name="KIGA Claudia" userId="4f6279c410e0df4f" providerId="LiveId" clId="{5593BE73-5322-4A8A-926E-0D3D05CD56DA}" dt="2024-05-06T13:13:13.428" v="5" actId="20577"/>
        <pc:sldMkLst>
          <pc:docMk/>
          <pc:sldMk cId="452205024" sldId="256"/>
        </pc:sldMkLst>
        <pc:spChg chg="mod">
          <ac:chgData name="KIGA Claudia" userId="4f6279c410e0df4f" providerId="LiveId" clId="{5593BE73-5322-4A8A-926E-0D3D05CD56DA}" dt="2024-05-06T13:13:13.428" v="5" actId="20577"/>
          <ac:spMkLst>
            <pc:docMk/>
            <pc:sldMk cId="452205024" sldId="256"/>
            <ac:spMk id="7" creationId="{8D72F588-8556-45E8-859D-72A4F5B974B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681CF-AB90-4F9B-A5FA-83C20FE1E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13DA0D-5BD9-4D88-A9F4-465410D4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B815D-EBF2-494B-A081-4606F250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B08E3A-007C-41D3-8CDA-D5F8D638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FA211-B0BB-4B03-9795-9E448D04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65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2A9F9-3D3C-48CE-A0B6-75A75798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E34EAE-459A-4C9C-BB7F-744B8E401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4F7513-2244-4CA6-BAC8-65F022CC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0685E5-9164-4790-A89B-11328231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083684-0313-407D-9DDC-0B1904EE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21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74A5928-4CA6-4AAB-9AA2-9ACAD277F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500F59-67AE-4E30-80E8-D0F7D13AC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C7F3D1-01DB-403B-BE12-755FFBD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D52E47-74A4-4E26-A9B3-793704CA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7F202E-9C04-4431-B00B-D764579B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26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58ADF-E29A-45BA-915D-544F0FED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7AE912-9397-4FA5-A6A4-82FB00D5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A58F76-E60D-4BA5-AA34-28F51F27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53D27C-793F-4751-90CF-6F428D46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BC1F72-2E99-4C5B-A1A3-AF87591F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8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EE20E-B42C-46F1-836D-8B5F784B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E17E17-2752-46FE-9EE0-5DF4444C6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5AEC0B-7518-4119-953B-7BF01A7D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F690F3-18CF-4ACC-ABAA-13AB1FCD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64A56E-2271-4E53-8D2E-4DB3774F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44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61B1B-FA3E-44E1-B93C-473E4AB4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13E9F-D8BE-4981-9780-6AFEE3DE3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B45D0D-67DE-497F-BA75-707B11A2C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8890E5-4DBC-497A-97B2-5D46B831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D81BC6-0956-4131-A814-DE17C0E9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998563-E0EF-4852-A5AC-139E71AA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54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8BFDB-E2FC-471F-A3E5-CA405C7C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48A3DB-159F-4191-A65B-38BFA97C6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FB9904-24B4-4805-BF7A-4DEBB5023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91D3DA-C26B-48BB-928B-48B4DC86E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87FB98C-2467-4C11-A43F-B5CC463C1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2A8442-7972-48DE-8B76-B0CD04EA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BBE515-2C47-4503-B9D8-F0E4E404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672C3B-1437-40D7-9F22-6BF48A70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65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A018C-421F-45C5-875C-B0030143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201FC2-0A6C-434A-8C74-7BFFD040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7277CB-2BE1-4ED7-99D3-CDAAF867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1248C1-5720-4952-942E-4DA79766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26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ADFEAF-8845-4114-AE3E-A545B63F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292FE1-52B4-41F9-8962-C79B6F60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D3A5C0-CB03-45AA-BCE0-CF7A8E6B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36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CDB63-DA06-48F2-8685-36D846D5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8BB165-1C17-4E64-847D-A4E37D35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0ACA07-62E3-4569-B028-5C92B408D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BD33BB-227F-49DE-8EB4-EEFD809E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F19032-2D80-43A2-A6B8-DC5FE212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B08CD5-EEC5-4811-9291-126E1AD1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7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30281-9491-4143-8B29-5B3DE7E1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C2239CB-BA2A-4CAA-BA5A-D67B2F6B7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0B2950-84DB-4B78-BBBF-C54547FAA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E37798-40D5-4AAD-847B-6E1C46E5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3FF752-C27D-4492-891A-8374ECDA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87D94A-9B89-4852-8D36-65A21085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73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2A7833-C061-481D-9088-1B45763A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27DED3-67EE-4B02-9D3A-C0E58CB1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BE9093-6110-4F0C-8AFE-0C4F4EB82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6C89-0A50-4769-93ED-AEB6E3BC82FA}" type="datetimeFigureOut">
              <a:rPr lang="de-DE" smtClean="0"/>
              <a:t>07.06.2024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EA483D-AF2B-4782-9A45-012A8A696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B8FCDF-3663-4A77-BC8D-1693ED78D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55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0C5F38D-E47F-47D6-8917-18C7C6D4AFF7}"/>
              </a:ext>
            </a:extLst>
          </p:cNvPr>
          <p:cNvSpPr txBox="1"/>
          <p:nvPr/>
        </p:nvSpPr>
        <p:spPr>
          <a:xfrm>
            <a:off x="0" y="124296"/>
            <a:ext cx="10151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D240 – Riesen und Elfen</a:t>
            </a:r>
          </a:p>
          <a:p>
            <a:pPr algn="ctr"/>
            <a:r>
              <a:rPr lang="de-DE" sz="2000" dirty="0"/>
              <a:t>Wochenrückblick KW 18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FE0341-ABD5-40BF-ABB0-8890D626CD67}"/>
              </a:ext>
            </a:extLst>
          </p:cNvPr>
          <p:cNvSpPr txBox="1"/>
          <p:nvPr/>
        </p:nvSpPr>
        <p:spPr>
          <a:xfrm>
            <a:off x="707232" y="5034023"/>
            <a:ext cx="306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3A5845-2440-40FF-A0A7-A5DDEDB07D23}"/>
              </a:ext>
            </a:extLst>
          </p:cNvPr>
          <p:cNvSpPr txBox="1"/>
          <p:nvPr/>
        </p:nvSpPr>
        <p:spPr>
          <a:xfrm>
            <a:off x="4986338" y="4910792"/>
            <a:ext cx="6129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5345EA7-FA12-46DF-8029-9B2A23C377F7}"/>
              </a:ext>
            </a:extLst>
          </p:cNvPr>
          <p:cNvSpPr txBox="1"/>
          <p:nvPr/>
        </p:nvSpPr>
        <p:spPr>
          <a:xfrm>
            <a:off x="4229697" y="1362049"/>
            <a:ext cx="30354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dieser Woche probierten wir spannende neue Spielvariationen mit den Bildkarten zur Sprachförderung aus. Diese befinden sich normalerweise in der Lernwerkstatt und erfreuen sich bei allen Kindern großer Beliebtheit.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D72F588-8556-45E8-859D-72A4F5B974B2}"/>
              </a:ext>
            </a:extLst>
          </p:cNvPr>
          <p:cNvSpPr txBox="1"/>
          <p:nvPr/>
        </p:nvSpPr>
        <p:spPr>
          <a:xfrm>
            <a:off x="553641" y="4438246"/>
            <a:ext cx="64365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„Ich sehe was </a:t>
            </a:r>
            <a:r>
              <a:rPr lang="de-DE" dirty="0" err="1"/>
              <a:t>was</a:t>
            </a:r>
            <a:r>
              <a:rPr lang="de-DE" dirty="0"/>
              <a:t> du nicht siehst“ machte immer wieder neue Beschreibungen und Rätsel möglich und regte die Kinder zum genauen Hinhören und Beobachten an .</a:t>
            </a:r>
          </a:p>
          <a:p>
            <a:r>
              <a:rPr lang="de-DE" dirty="0"/>
              <a:t>Beim anschließenden Zusammensetzen der „ergatterten“ Bilder entstanden lustige Phantasiewörter aber auch sinnvolle neue Wörter die gemeinsam genauer betrachtet wurden. </a:t>
            </a:r>
            <a:r>
              <a:rPr lang="de-DE" b="1" dirty="0"/>
              <a:t>Das fördert das Sprachverständnis und die Sprachproduktion in hohem Maße.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054F4A2-CC78-4265-B48F-8AD4F6BCD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18" y="741686"/>
            <a:ext cx="3616658" cy="271249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1DD01B6-BE9D-4C64-8C22-94A8CA47F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92" y="3757077"/>
            <a:ext cx="3616658" cy="271249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920FC1E-52C3-4595-A8E5-72CCF998B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3" y="1313743"/>
            <a:ext cx="3511505" cy="263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Breitbild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KIGA Claudia</dc:creator>
  <cp:lastModifiedBy>KIGA Claudia</cp:lastModifiedBy>
  <cp:revision>9</cp:revision>
  <cp:lastPrinted>2024-05-06T13:02:15Z</cp:lastPrinted>
  <dcterms:created xsi:type="dcterms:W3CDTF">2024-04-22T12:44:39Z</dcterms:created>
  <dcterms:modified xsi:type="dcterms:W3CDTF">2024-06-07T09:50:06Z</dcterms:modified>
</cp:coreProperties>
</file>