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GA Claudia" userId="4f6279c410e0df4f" providerId="LiveId" clId="{1AAEE397-567B-47B8-B46D-C07CACDD5C21}"/>
    <pc:docChg chg="modSld">
      <pc:chgData name="KIGA Claudia" userId="4f6279c410e0df4f" providerId="LiveId" clId="{1AAEE397-567B-47B8-B46D-C07CACDD5C21}" dt="2024-06-07T09:49:23.353" v="0" actId="113"/>
      <pc:docMkLst>
        <pc:docMk/>
      </pc:docMkLst>
      <pc:sldChg chg="modSp mod">
        <pc:chgData name="KIGA Claudia" userId="4f6279c410e0df4f" providerId="LiveId" clId="{1AAEE397-567B-47B8-B46D-C07CACDD5C21}" dt="2024-06-07T09:49:23.353" v="0" actId="113"/>
        <pc:sldMkLst>
          <pc:docMk/>
          <pc:sldMk cId="452205024" sldId="256"/>
        </pc:sldMkLst>
        <pc:spChg chg="mod">
          <ac:chgData name="KIGA Claudia" userId="4f6279c410e0df4f" providerId="LiveId" clId="{1AAEE397-567B-47B8-B46D-C07CACDD5C21}" dt="2024-06-07T09:49:23.353" v="0" actId="113"/>
          <ac:spMkLst>
            <pc:docMk/>
            <pc:sldMk cId="452205024" sldId="256"/>
            <ac:spMk id="2" creationId="{C5345EA7-FA12-46DF-8029-9B2A23C377F7}"/>
          </ac:spMkLst>
        </pc:spChg>
      </pc:sldChg>
    </pc:docChg>
  </pc:docChgLst>
  <pc:docChgLst>
    <pc:chgData name="KIGA Claudia" userId="4f6279c410e0df4f" providerId="LiveId" clId="{82272F18-C02A-426C-98C3-B842450500D5}"/>
    <pc:docChg chg="custSel modSld">
      <pc:chgData name="KIGA Claudia" userId="4f6279c410e0df4f" providerId="LiveId" clId="{82272F18-C02A-426C-98C3-B842450500D5}" dt="2024-04-25T12:29:26.867" v="750" actId="1076"/>
      <pc:docMkLst>
        <pc:docMk/>
      </pc:docMkLst>
      <pc:sldChg chg="addSp delSp modSp mod">
        <pc:chgData name="KIGA Claudia" userId="4f6279c410e0df4f" providerId="LiveId" clId="{82272F18-C02A-426C-98C3-B842450500D5}" dt="2024-04-25T12:29:26.867" v="750" actId="1076"/>
        <pc:sldMkLst>
          <pc:docMk/>
          <pc:sldMk cId="452205024" sldId="256"/>
        </pc:sldMkLst>
        <pc:spChg chg="add mod">
          <ac:chgData name="KIGA Claudia" userId="4f6279c410e0df4f" providerId="LiveId" clId="{82272F18-C02A-426C-98C3-B842450500D5}" dt="2024-04-25T12:29:25.006" v="749" actId="1076"/>
          <ac:spMkLst>
            <pc:docMk/>
            <pc:sldMk cId="452205024" sldId="256"/>
            <ac:spMk id="2" creationId="{C5345EA7-FA12-46DF-8029-9B2A23C377F7}"/>
          </ac:spMkLst>
        </pc:spChg>
        <pc:spChg chg="add del mod">
          <ac:chgData name="KIGA Claudia" userId="4f6279c410e0df4f" providerId="LiveId" clId="{82272F18-C02A-426C-98C3-B842450500D5}" dt="2024-04-25T12:21:26.932" v="515" actId="478"/>
          <ac:spMkLst>
            <pc:docMk/>
            <pc:sldMk cId="452205024" sldId="256"/>
            <ac:spMk id="4" creationId="{2065CB54-1279-4721-8245-C51F4B234C6D}"/>
          </ac:spMkLst>
        </pc:spChg>
        <pc:spChg chg="add mod">
          <ac:chgData name="KIGA Claudia" userId="4f6279c410e0df4f" providerId="LiveId" clId="{82272F18-C02A-426C-98C3-B842450500D5}" dt="2024-04-25T12:29:17.511" v="748" actId="20577"/>
          <ac:spMkLst>
            <pc:docMk/>
            <pc:sldMk cId="452205024" sldId="256"/>
            <ac:spMk id="7" creationId="{8D72F588-8556-45E8-859D-72A4F5B974B2}"/>
          </ac:spMkLst>
        </pc:spChg>
        <pc:spChg chg="mod">
          <ac:chgData name="KIGA Claudia" userId="4f6279c410e0df4f" providerId="LiveId" clId="{82272F18-C02A-426C-98C3-B842450500D5}" dt="2024-04-25T12:17:16.270" v="317" actId="1076"/>
          <ac:spMkLst>
            <pc:docMk/>
            <pc:sldMk cId="452205024" sldId="256"/>
            <ac:spMk id="13" creationId="{62FE0341-ABD5-40BF-ABB0-8890D626CD67}"/>
          </ac:spMkLst>
        </pc:spChg>
        <pc:spChg chg="del mod">
          <ac:chgData name="KIGA Claudia" userId="4f6279c410e0df4f" providerId="LiveId" clId="{82272F18-C02A-426C-98C3-B842450500D5}" dt="2024-04-25T12:27:58.314" v="716" actId="478"/>
          <ac:spMkLst>
            <pc:docMk/>
            <pc:sldMk cId="452205024" sldId="256"/>
            <ac:spMk id="17" creationId="{BFAB9F71-08AC-4652-AD42-3CBE3A257BAA}"/>
          </ac:spMkLst>
        </pc:spChg>
        <pc:picChg chg="mod">
          <ac:chgData name="KIGA Claudia" userId="4f6279c410e0df4f" providerId="LiveId" clId="{82272F18-C02A-426C-98C3-B842450500D5}" dt="2024-04-25T12:27:52.430" v="714" actId="14100"/>
          <ac:picMkLst>
            <pc:docMk/>
            <pc:sldMk cId="452205024" sldId="256"/>
            <ac:picMk id="3" creationId="{104E6B12-A998-4445-85A7-73009FD8383F}"/>
          </ac:picMkLst>
        </pc:picChg>
        <pc:picChg chg="mod modCrop">
          <ac:chgData name="KIGA Claudia" userId="4f6279c410e0df4f" providerId="LiveId" clId="{82272F18-C02A-426C-98C3-B842450500D5}" dt="2024-04-25T12:28:00.729" v="717" actId="14100"/>
          <ac:picMkLst>
            <pc:docMk/>
            <pc:sldMk cId="452205024" sldId="256"/>
            <ac:picMk id="5" creationId="{DDAEF044-0A54-437D-91AC-22574F7FE8F2}"/>
          </ac:picMkLst>
        </pc:picChg>
        <pc:picChg chg="mod">
          <ac:chgData name="KIGA Claudia" userId="4f6279c410e0df4f" providerId="LiveId" clId="{82272F18-C02A-426C-98C3-B842450500D5}" dt="2024-04-25T12:29:26.867" v="750" actId="1076"/>
          <ac:picMkLst>
            <pc:docMk/>
            <pc:sldMk cId="452205024" sldId="256"/>
            <ac:picMk id="9" creationId="{69FA50BE-DE73-4F68-9235-0865219481B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07.06.2024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07.06.2024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457200" y="174255"/>
            <a:ext cx="10151268" cy="954107"/>
          </a:xfrm>
          <a:prstGeom prst="rect">
            <a:avLst/>
          </a:prstGeom>
          <a:noFill/>
        </p:spPr>
        <p:txBody>
          <a:bodyPr wrap="square" rtlCol="0">
            <a:spAutoFit/>
          </a:bodyPr>
          <a:lstStyle/>
          <a:p>
            <a:pPr algn="ctr"/>
            <a:r>
              <a:rPr lang="de-DE" sz="3600" dirty="0"/>
              <a:t>D240 – mit verändertem Konzept</a:t>
            </a:r>
          </a:p>
          <a:p>
            <a:pPr algn="ctr"/>
            <a:r>
              <a:rPr lang="de-DE" sz="2000" dirty="0"/>
              <a:t>Wochenrückblick KW 17</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14" name="Textfeld 13">
            <a:extLst>
              <a:ext uri="{FF2B5EF4-FFF2-40B4-BE49-F238E27FC236}">
                <a16:creationId xmlns:a16="http://schemas.microsoft.com/office/drawing/2014/main" id="{C63A5845-2440-40FF-A0A7-A5DDEDB07D23}"/>
              </a:ext>
            </a:extLst>
          </p:cNvPr>
          <p:cNvSpPr txBox="1"/>
          <p:nvPr/>
        </p:nvSpPr>
        <p:spPr>
          <a:xfrm>
            <a:off x="4986338" y="4910792"/>
            <a:ext cx="6129338" cy="369332"/>
          </a:xfrm>
          <a:prstGeom prst="rect">
            <a:avLst/>
          </a:prstGeom>
          <a:noFill/>
        </p:spPr>
        <p:txBody>
          <a:bodyPr wrap="square" rtlCol="0">
            <a:spAutoFit/>
          </a:bodyPr>
          <a:lstStyle/>
          <a:p>
            <a:endParaRPr lang="de-DE" dirty="0"/>
          </a:p>
        </p:txBody>
      </p:sp>
      <p:pic>
        <p:nvPicPr>
          <p:cNvPr id="3" name="Grafik 2">
            <a:extLst>
              <a:ext uri="{FF2B5EF4-FFF2-40B4-BE49-F238E27FC236}">
                <a16:creationId xmlns:a16="http://schemas.microsoft.com/office/drawing/2014/main" id="{104E6B12-A998-4445-85A7-73009FD83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089" y="1285610"/>
            <a:ext cx="3226593" cy="2419944"/>
          </a:xfrm>
          <a:prstGeom prst="rect">
            <a:avLst/>
          </a:prstGeom>
        </p:spPr>
      </p:pic>
      <p:pic>
        <p:nvPicPr>
          <p:cNvPr id="5" name="Grafik 4">
            <a:extLst>
              <a:ext uri="{FF2B5EF4-FFF2-40B4-BE49-F238E27FC236}">
                <a16:creationId xmlns:a16="http://schemas.microsoft.com/office/drawing/2014/main" id="{DDAEF044-0A54-437D-91AC-22574F7FE8F2}"/>
              </a:ext>
            </a:extLst>
          </p:cNvPr>
          <p:cNvPicPr>
            <a:picLocks noChangeAspect="1"/>
          </p:cNvPicPr>
          <p:nvPr/>
        </p:nvPicPr>
        <p:blipFill rotWithShape="1">
          <a:blip r:embed="rId3">
            <a:extLst>
              <a:ext uri="{28A0092B-C50C-407E-A947-70E740481C1C}">
                <a14:useLocalDpi xmlns:a14="http://schemas.microsoft.com/office/drawing/2010/main" val="0"/>
              </a:ext>
            </a:extLst>
          </a:blip>
          <a:srcRect t="10249" r="10363"/>
          <a:stretch/>
        </p:blipFill>
        <p:spPr>
          <a:xfrm>
            <a:off x="7611665" y="4052474"/>
            <a:ext cx="3222493" cy="2419944"/>
          </a:xfrm>
          <a:prstGeom prst="rect">
            <a:avLst/>
          </a:prstGeom>
        </p:spPr>
      </p:pic>
      <p:pic>
        <p:nvPicPr>
          <p:cNvPr id="9" name="Grafik 8">
            <a:extLst>
              <a:ext uri="{FF2B5EF4-FFF2-40B4-BE49-F238E27FC236}">
                <a16:creationId xmlns:a16="http://schemas.microsoft.com/office/drawing/2014/main" id="{69FA50BE-DE73-4F68-9235-086521948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32" y="1364572"/>
            <a:ext cx="3226592" cy="2419944"/>
          </a:xfrm>
          <a:prstGeom prst="rect">
            <a:avLst/>
          </a:prstGeom>
        </p:spPr>
      </p:pic>
      <p:sp>
        <p:nvSpPr>
          <p:cNvPr id="2" name="Textfeld 1">
            <a:extLst>
              <a:ext uri="{FF2B5EF4-FFF2-40B4-BE49-F238E27FC236}">
                <a16:creationId xmlns:a16="http://schemas.microsoft.com/office/drawing/2014/main" id="{C5345EA7-FA12-46DF-8029-9B2A23C377F7}"/>
              </a:ext>
            </a:extLst>
          </p:cNvPr>
          <p:cNvSpPr txBox="1"/>
          <p:nvPr/>
        </p:nvSpPr>
        <p:spPr>
          <a:xfrm>
            <a:off x="4229697" y="1362049"/>
            <a:ext cx="3226592" cy="2862322"/>
          </a:xfrm>
          <a:prstGeom prst="rect">
            <a:avLst/>
          </a:prstGeom>
          <a:noFill/>
        </p:spPr>
        <p:txBody>
          <a:bodyPr wrap="square" rtlCol="0">
            <a:spAutoFit/>
          </a:bodyPr>
          <a:lstStyle/>
          <a:p>
            <a:r>
              <a:rPr lang="de-DE" dirty="0"/>
              <a:t>In dieser Woche wurden 2 verschiedene Memorys mit unterschiedlichen Motiven und Schwierigkeitsgraden gespielt.</a:t>
            </a:r>
          </a:p>
          <a:p>
            <a:r>
              <a:rPr lang="de-DE" b="1" dirty="0"/>
              <a:t>Das trainiert das Kurzzeitgedächtnis und die visuelle Wahrnehmung. Sprachlich begleitet fördert es auch die Sprache und den Wortschatz in hohem Maße.</a:t>
            </a:r>
          </a:p>
        </p:txBody>
      </p:sp>
      <p:sp>
        <p:nvSpPr>
          <p:cNvPr id="7" name="Textfeld 6">
            <a:extLst>
              <a:ext uri="{FF2B5EF4-FFF2-40B4-BE49-F238E27FC236}">
                <a16:creationId xmlns:a16="http://schemas.microsoft.com/office/drawing/2014/main" id="{8D72F588-8556-45E8-859D-72A4F5B974B2}"/>
              </a:ext>
            </a:extLst>
          </p:cNvPr>
          <p:cNvSpPr txBox="1"/>
          <p:nvPr/>
        </p:nvSpPr>
        <p:spPr>
          <a:xfrm>
            <a:off x="707232" y="4564235"/>
            <a:ext cx="6436519" cy="1754326"/>
          </a:xfrm>
          <a:prstGeom prst="rect">
            <a:avLst/>
          </a:prstGeom>
          <a:noFill/>
        </p:spPr>
        <p:txBody>
          <a:bodyPr wrap="square" rtlCol="0">
            <a:spAutoFit/>
          </a:bodyPr>
          <a:lstStyle/>
          <a:p>
            <a:r>
              <a:rPr lang="de-DE" dirty="0"/>
              <a:t>Die Kinder waren mit großer Begeisterung dabei und Wortwiederholungen entstanden, ganz ohne Trainingscharakter, wie von selbst. Sie eigneten sich schnell neue Begriffe an und lernten jedes mal ein bisschen mehr, sich Informationen zu merken und diese später wieder zu verwenden. Jeder Fehler wurde zur neuen Chance.</a:t>
            </a:r>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Words>
  <Application>Microsoft Office PowerPoint</Application>
  <PresentationFormat>Breitbild</PresentationFormat>
  <Paragraphs>5</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6</cp:revision>
  <cp:lastPrinted>2024-04-22T13:10:59Z</cp:lastPrinted>
  <dcterms:created xsi:type="dcterms:W3CDTF">2024-04-22T12:44:39Z</dcterms:created>
  <dcterms:modified xsi:type="dcterms:W3CDTF">2024-06-07T09:49:44Z</dcterms:modified>
</cp:coreProperties>
</file>