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591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772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564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82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08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092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959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67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0744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7467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94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4A28-9336-43E9-9BBC-4A3F2CE4086D}" type="datetimeFigureOut">
              <a:rPr lang="de-DE" smtClean="0"/>
              <a:pPr/>
              <a:t>17.12.2024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A564-2CA0-4FDC-8ACD-6AA7CCBEEA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54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07093"/>
            <a:ext cx="10515600" cy="1583596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Weihnachtsgeschenke und Schneeflocken</a:t>
            </a:r>
            <a:b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Wochenrückblick vom 08.12. bis 13.12.2024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46" y="1372287"/>
            <a:ext cx="2497609" cy="33301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865" y="1358556"/>
            <a:ext cx="2507908" cy="33438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52380"/>
            <a:ext cx="2512540" cy="33500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312" y="1934112"/>
            <a:ext cx="3608173" cy="27061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40043" y="4786185"/>
            <a:ext cx="12014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Idee für das Weihnachtsgeschenk war schon seit einigen Tagen diskusstiert worden, nun ging es endlich an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praktische Umsetzung. Jeder bekam das notwendige Material, dann waren Kreativität und Vorstellungsvermögen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gefragt, um das gewünschte Geschenk zu gestalten. Einige Kinder hatten sich einen Entwurf vorgezeichnet, sodass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sie gleich loslegen konnten.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Arbeiten mit Modelliermasse stärken die Feinmotorik und regen Kinder zum kreativen Gestalten an.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33" y="135924"/>
            <a:ext cx="3888259" cy="29161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57" y="135924"/>
            <a:ext cx="3888258" cy="29161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58" y="3130377"/>
            <a:ext cx="3853934" cy="28904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57" y="3200400"/>
            <a:ext cx="3888258" cy="291619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80173" y="238897"/>
            <a:ext cx="4116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 Prickelnadeln wurden dann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Muster in die vorgeformten Tür-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schilder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eingestochen. Die eigene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Familie sollte dargestellt werden –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einfacher zu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bewerk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stelligen, wenn man sich zuvor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 Muster aufgemalt hatte. An-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schließend mussten die fertigen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Teile zum Trocken gestellt werden.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weitere Fertigstellung musste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demnach erst Mal warten.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 lernen nur dann etwas über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Umwelt, wenn sie sich der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einzelnen Phänomene bewusst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werden und den Sinn begreifen.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lernen die einzelnen Arbeits-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schritte kennen und diese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zielbe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wusst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umzusetzen.  So erwerben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lernmethodische Kompetenzen.</a:t>
            </a:r>
          </a:p>
        </p:txBody>
      </p:sp>
    </p:spTree>
    <p:extLst>
      <p:ext uri="{BB962C8B-B14F-4D97-AF65-F5344CB8AC3E}">
        <p14:creationId xmlns:p14="http://schemas.microsoft.com/office/powerpoint/2010/main" xmlns="" val="3400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12" y="90614"/>
            <a:ext cx="3959655" cy="29697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724" y="156517"/>
            <a:ext cx="3789408" cy="28420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889" y="156517"/>
            <a:ext cx="3789409" cy="28420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77" y="3278660"/>
            <a:ext cx="3663090" cy="27473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85967" y="3352800"/>
            <a:ext cx="7770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 einer Trockenphase von zwei/drei Tagen konnten die Kinder an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Weitergestaltung arbeiten. Mit Filzstiften wurden die eingestochenen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Konturen nachgespurt und mit Farbe ausgefüllt. Das war eine recht an-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spruchsvolle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Aufgabe, denn wurde nicht genau genug gearbeitet, waren die Muster nicht mehr so gut zuerkennen. Entsprechend strengten sich die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Kinder besonders an, wollten doch alle, dass ihr Geschenk richtig schön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wurde.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Autonomie- und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Kompentenzerleben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sowie Selbstwirksamkeit sind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motivationale Kompetenzen, die durch solche Aufgaben-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stellungen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besonders gefördert werden.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6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9" y="107091"/>
            <a:ext cx="3163330" cy="23724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028" y="107091"/>
            <a:ext cx="3163330" cy="23724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538" y="107091"/>
            <a:ext cx="3163330" cy="23724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60" y="2539314"/>
            <a:ext cx="3089189" cy="23168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98" y="2539314"/>
            <a:ext cx="3089189" cy="23168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536" y="2539314"/>
            <a:ext cx="3111154" cy="233336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0660" y="5165124"/>
            <a:ext cx="12021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dieser Woche hatten die Kinder auch noch die Möglichkeit eine besondere Falttechnik für die Herstellung von </a:t>
            </a:r>
          </a:p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Schneeflocken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als Fensterschmuck kennenzulernen. Die Faltaufgabe war einfacher zu leisten, als das Einzeichnen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Muster, die anschließend ausgeschnitten werden mussten. Aber die Ergebnisse konnten sich sehen lassen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begeisterten die Kinder so sehr, dass sie gleich in eine Art Massenproduktion einstiegen.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008974" y="587229"/>
            <a:ext cx="2062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Beim darstell-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enden Gestalten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lernen die Kinder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kreative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 zur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stalterischen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Formgebung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kennen, können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damit neugierig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experimentieren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neue Erfahr-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sammeln.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289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647" y="139357"/>
            <a:ext cx="2306595" cy="3075460"/>
          </a:xfrm>
          <a:prstGeom prst="rect">
            <a:avLst/>
          </a:prstGeom>
        </p:spPr>
      </p:pic>
      <p:pic>
        <p:nvPicPr>
          <p:cNvPr id="4" name="Grafik 3" descr="IMG_289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4077" y="155832"/>
            <a:ext cx="2273642" cy="3031522"/>
          </a:xfrm>
          <a:prstGeom prst="rect">
            <a:avLst/>
          </a:prstGeom>
        </p:spPr>
      </p:pic>
      <p:pic>
        <p:nvPicPr>
          <p:cNvPr id="5" name="Grafik 4" descr="IMG_289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6092" y="205946"/>
            <a:ext cx="2236059" cy="2981411"/>
          </a:xfrm>
          <a:prstGeom prst="rect">
            <a:avLst/>
          </a:prstGeom>
        </p:spPr>
      </p:pic>
      <p:pic>
        <p:nvPicPr>
          <p:cNvPr id="6" name="Grafik 5" descr="IMG_289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2859" y="205946"/>
            <a:ext cx="2245841" cy="2994454"/>
          </a:xfrm>
          <a:prstGeom prst="rect">
            <a:avLst/>
          </a:prstGeom>
        </p:spPr>
      </p:pic>
      <p:pic>
        <p:nvPicPr>
          <p:cNvPr id="7" name="Grafik 6" descr="IMG_2902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32" y="3395362"/>
            <a:ext cx="2257168" cy="30095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64476" y="3492843"/>
            <a:ext cx="92256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Zum Ende der Woche bestand für die Riesen die Möglichkeit gemeinsam eine Klang-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geschichte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kennenzulernen </a:t>
            </a:r>
            <a:r>
              <a:rPr lang="de-DE" smtClean="0">
                <a:latin typeface="Arial" pitchFamily="34" charset="0"/>
                <a:cs typeface="Arial" pitchFamily="34" charset="0"/>
              </a:rPr>
              <a:t>und selbst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nach zu spielen. Ein Angebot, dass aber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nur die Mädchen der Gruppe annahmen. Die hatten dann aber richtig viel Spaß beim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Ausprobieren und Spielen der Instrumente und der Begleitung der weihnachtlichen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Geschichte.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Gemeinsames Singen und Musizieren stärken die Kontakt- und Teamfähigkeit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die Bereitschaft soziale Mitverantwortung zu übernehmen. Die Fähigkeit,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einmal zurückzustehen, einem anderen den Vortritt zu überlassen, um dann auch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selbst wieder für einige Zeit den dominanten Part zu übernehmen, lässt sich beim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gemeinsamen Musizieren gut einüben.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Benutzerdefiniert</PresentationFormat>
  <Paragraphs>63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Weihnachtsgeschenke und Schneeflocken Wochenrückblick vom 08.12. bis 13.12.2024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Weihnachtsgeschenke und Schneeflocken Wochenrückblick vom 08.12. bis 13.12.2024</dc:title>
  <dc:creator>Microsoft-Konto</dc:creator>
  <cp:lastModifiedBy>Leit</cp:lastModifiedBy>
  <cp:revision>8</cp:revision>
  <dcterms:created xsi:type="dcterms:W3CDTF">2024-12-16T18:56:55Z</dcterms:created>
  <dcterms:modified xsi:type="dcterms:W3CDTF">2024-12-17T07:54:38Z</dcterms:modified>
</cp:coreProperties>
</file>