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2F3A-3F24-4814-892B-491A398266B3}" type="datetimeFigureOut">
              <a:rPr lang="de-DE" smtClean="0"/>
              <a:pPr/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D22C-42EA-4365-8EA5-3F4A75744E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 smtClean="0">
                <a:latin typeface="Arial" pitchFamily="34" charset="0"/>
                <a:cs typeface="Arial" pitchFamily="34" charset="0"/>
              </a:rPr>
              <a:t>Nikolaus oder Weihnachtsmann?</a:t>
            </a:r>
            <a:br>
              <a:rPr lang="de-DE" sz="4000" b="1" dirty="0" smtClean="0">
                <a:latin typeface="Arial" pitchFamily="34" charset="0"/>
                <a:cs typeface="Arial" pitchFamily="34" charset="0"/>
              </a:rPr>
            </a:b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Wochenrückblick vom 02.12. bis 06.12.2024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IMG_558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515" y="1646802"/>
            <a:ext cx="2784309" cy="2088232"/>
          </a:xfrm>
          <a:prstGeom prst="rect">
            <a:avLst/>
          </a:prstGeom>
        </p:spPr>
      </p:pic>
      <p:pic>
        <p:nvPicPr>
          <p:cNvPr id="6" name="Grafik 5" descr="IMG_559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613229"/>
            <a:ext cx="2736304" cy="2052228"/>
          </a:xfrm>
          <a:prstGeom prst="rect">
            <a:avLst/>
          </a:prstGeom>
        </p:spPr>
      </p:pic>
      <p:pic>
        <p:nvPicPr>
          <p:cNvPr id="7" name="Grafik 6" descr="IMG_5594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855" y="4005064"/>
            <a:ext cx="2987824" cy="2240868"/>
          </a:xfrm>
          <a:prstGeom prst="rect">
            <a:avLst/>
          </a:prstGeom>
        </p:spPr>
      </p:pic>
      <p:pic>
        <p:nvPicPr>
          <p:cNvPr id="8" name="Grafik 7" descr="IMG_5595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532601"/>
            <a:ext cx="2843808" cy="213285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275856" y="3861048"/>
            <a:ext cx="58137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Wer kennt den Nikolaus? Eigentlich alle – aber wer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weiß denn so genau wer dieser Mann tatsächlich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war? Gemeinsam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tauschten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sich die Riesen über diese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Gestalt aus und erfuhren dabei tatsächlich doch noch einiges Neues über diesen Heiligen.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So ein Austausch ermöglicht es den Kindern Per-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sonen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der christlich-abendländischen Religion, so-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wie Figuren aus Erzählungen, die mit bestimmten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Werteordnungen verbunden sind, kennen zu lernen. 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559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779912" cy="2834934"/>
          </a:xfrm>
          <a:prstGeom prst="rect">
            <a:avLst/>
          </a:prstGeom>
        </p:spPr>
      </p:pic>
      <p:pic>
        <p:nvPicPr>
          <p:cNvPr id="4" name="Grafik 3" descr="IMG_559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88640"/>
            <a:ext cx="3744416" cy="2808312"/>
          </a:xfrm>
          <a:prstGeom prst="rect">
            <a:avLst/>
          </a:prstGeom>
        </p:spPr>
      </p:pic>
      <p:pic>
        <p:nvPicPr>
          <p:cNvPr id="5" name="Grafik 4" descr="IMG_5599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68960"/>
            <a:ext cx="3816424" cy="286231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39952" y="2996952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„Notfall am Nordpol“ heißt die diesjährige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Adventsgeschichte bei den Riesen. Ein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digitales Adventsrätsel, dass von der ganzen Gruppe gemeinsam gelöst werden muss, damit die Geschichte weitergeht. Richtig spannend und fesselnd und als Hörbuch auch einmal ein anderes Medium. 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139952" y="5118288"/>
            <a:ext cx="5001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Medienbildung und –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erziehung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zielt darauf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ab, den Risiken entgegenzuwirken, die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Orientierungskompetenz zu stärken, die 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6021288"/>
            <a:ext cx="879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positiven Potentiale nutzbar zu machen, sowie Ungleichverteilung von medien-</a:t>
            </a:r>
          </a:p>
          <a:p>
            <a:r>
              <a:rPr lang="de-DE" b="1" smtClean="0">
                <a:latin typeface="Arial" panose="020B0604020202020204" pitchFamily="34" charset="0"/>
                <a:cs typeface="Arial" panose="020B0604020202020204" pitchFamily="34" charset="0"/>
              </a:rPr>
              <a:t>bezogen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Chancen und Risiken entgegenzuwirken.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2723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944216" cy="2592288"/>
          </a:xfrm>
          <a:prstGeom prst="rect">
            <a:avLst/>
          </a:prstGeom>
        </p:spPr>
      </p:pic>
      <p:pic>
        <p:nvPicPr>
          <p:cNvPr id="4" name="Grafik 3" descr="IMG_2730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8640"/>
            <a:ext cx="3072341" cy="2304256"/>
          </a:xfrm>
          <a:prstGeom prst="rect">
            <a:avLst/>
          </a:prstGeom>
        </p:spPr>
      </p:pic>
      <p:pic>
        <p:nvPicPr>
          <p:cNvPr id="5" name="Grafik 4" descr="IMG_273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88640"/>
            <a:ext cx="3072341" cy="2304256"/>
          </a:xfrm>
          <a:prstGeom prst="rect">
            <a:avLst/>
          </a:prstGeom>
        </p:spPr>
      </p:pic>
      <p:pic>
        <p:nvPicPr>
          <p:cNvPr id="6" name="Grafik 5" descr="IMG_2736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89040"/>
            <a:ext cx="3312368" cy="2484276"/>
          </a:xfrm>
          <a:prstGeom prst="rect">
            <a:avLst/>
          </a:prstGeom>
        </p:spPr>
      </p:pic>
      <p:pic>
        <p:nvPicPr>
          <p:cNvPr id="7" name="Grafik 6" descr="IMG_2739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4149080"/>
            <a:ext cx="1923678" cy="25649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1520" y="2780928"/>
            <a:ext cx="8853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Begeistert stellten sich die Riesen dann der Aufgabe einen Nikolaus aus Glanzpapier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zu gestalten. Ohne Muster und Vorlage nicht ganz einfach – aber im Austausch mit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den anderen Kindern konnten alle den hl. Mann gut eigenständig gestalten.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07904" y="4005064"/>
            <a:ext cx="34163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Das Bilden einer lernenden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Gemeinschaft ist ein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zeitauf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wendiger und komplexer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Prozess, der vor allem ein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Gefühl der Zugehörigkeit und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kooperatives Lernen beim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 stärkt. Dabei ist Lernen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eine soziale Erfahrung mit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9512" y="63093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der Möglichkeit zur kooperativen Problemlösung.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569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60648"/>
            <a:ext cx="3024336" cy="2268252"/>
          </a:xfrm>
          <a:prstGeom prst="rect">
            <a:avLst/>
          </a:prstGeom>
        </p:spPr>
      </p:pic>
      <p:pic>
        <p:nvPicPr>
          <p:cNvPr id="5" name="Grafik 4" descr="IMG_569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2499742" cy="3332989"/>
          </a:xfrm>
          <a:prstGeom prst="rect">
            <a:avLst/>
          </a:prstGeom>
        </p:spPr>
      </p:pic>
      <p:pic>
        <p:nvPicPr>
          <p:cNvPr id="6" name="Grafik 5" descr="IMG_279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60648"/>
            <a:ext cx="2976330" cy="2232248"/>
          </a:xfrm>
          <a:prstGeom prst="rect">
            <a:avLst/>
          </a:prstGeom>
        </p:spPr>
      </p:pic>
      <p:pic>
        <p:nvPicPr>
          <p:cNvPr id="7" name="Grafik 6" descr="IMG_2792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708920"/>
            <a:ext cx="3264363" cy="244827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44208" y="692696"/>
            <a:ext cx="2564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Einige Kinder nutzten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das Angebot zu einer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Bilderbuchbetrachtung - eine Geschichte mit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dem Nikolaus. Dieser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brachte in ein total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schneites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Dorf ein ganz besonderes Geschenk, dass die Gemeinschaft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wieder zusammen-führte. Eine inter-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essante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Geschichte, in die sich die Kinder gut einfühlen konnten. 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43808" y="5373216"/>
            <a:ext cx="648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Erzählen und Vorlesen fördert das intensive Zuhören,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Fantasie und die Konzentration. Kinder bringen ihre eigenen Kommentare und Erfahrungen mit ein und stärken so ihre eigene Dialogfähigkeit!</a:t>
            </a:r>
          </a:p>
        </p:txBody>
      </p:sp>
    </p:spTree>
    <p:extLst>
      <p:ext uri="{BB962C8B-B14F-4D97-AF65-F5344CB8AC3E}">
        <p14:creationId xmlns:p14="http://schemas.microsoft.com/office/powerpoint/2010/main" xmlns="" val="9119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567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880319" cy="2160239"/>
          </a:xfrm>
          <a:prstGeom prst="rect">
            <a:avLst/>
          </a:prstGeom>
        </p:spPr>
      </p:pic>
      <p:pic>
        <p:nvPicPr>
          <p:cNvPr id="7" name="Grafik 6" descr="IMG_567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2880320" cy="2160240"/>
          </a:xfrm>
          <a:prstGeom prst="rect">
            <a:avLst/>
          </a:prstGeom>
        </p:spPr>
      </p:pic>
      <p:pic>
        <p:nvPicPr>
          <p:cNvPr id="9" name="Grafik 8" descr="IMG_5764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8640"/>
            <a:ext cx="2880320" cy="2160240"/>
          </a:xfrm>
          <a:prstGeom prst="rect">
            <a:avLst/>
          </a:prstGeom>
        </p:spPr>
      </p:pic>
      <p:pic>
        <p:nvPicPr>
          <p:cNvPr id="10" name="Grafik 9" descr="IMG_5771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420888"/>
            <a:ext cx="2976331" cy="2232248"/>
          </a:xfrm>
          <a:prstGeom prst="rect">
            <a:avLst/>
          </a:prstGeom>
        </p:spPr>
      </p:pic>
      <p:pic>
        <p:nvPicPr>
          <p:cNvPr id="11" name="Grafik 10" descr="IMG_5775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492896"/>
            <a:ext cx="2880320" cy="2160240"/>
          </a:xfrm>
          <a:prstGeom prst="rect">
            <a:avLst/>
          </a:prstGeom>
        </p:spPr>
      </p:pic>
      <p:pic>
        <p:nvPicPr>
          <p:cNvPr id="12" name="Grafik 11" descr="IMG_5772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492896"/>
            <a:ext cx="2784309" cy="208823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07504" y="479715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 Fingerspiel und ein Kreisspiel zum Nikolaus lernten die Riesen in dieser  Woche noch kennen. Das Fingerspiel  - nur mit sechs Zeilen – hatten sich die Kinder super schnell ein geprägt. Und auch das kleine Singspiel war schnell erklärt und wurde gleich ausgiebig gespielt. 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Gemeinsames Singen und Spielen stärkt die sozialen und sprachlichen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Kom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petenzen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. Es trainiert das aktive Zuhören und fördert abstraktes Denken.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7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Bildschirmpräsentation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Nikolaus oder Weihnachtsmann? Wochenrückblick vom 02.12. bis 06.12.2024</vt:lpstr>
      <vt:lpstr>Folie 2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Nikolaus oder Weihnachtsmann? Wochenrückblick vom 02.12. bis 06.12.2024</dc:title>
  <dc:creator>Leit</dc:creator>
  <cp:lastModifiedBy>Leit</cp:lastModifiedBy>
  <cp:revision>6</cp:revision>
  <dcterms:created xsi:type="dcterms:W3CDTF">2024-12-10T06:29:57Z</dcterms:created>
  <dcterms:modified xsi:type="dcterms:W3CDTF">2024-12-11T13:21:17Z</dcterms:modified>
</cp:coreProperties>
</file>