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5EC-6635-47E4-9A72-2524C9394D31}" type="datetimeFigureOut">
              <a:rPr lang="de-DE" smtClean="0"/>
              <a:pPr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DF02-F3E5-4943-A596-C365571FF9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5EC-6635-47E4-9A72-2524C9394D31}" type="datetimeFigureOut">
              <a:rPr lang="de-DE" smtClean="0"/>
              <a:pPr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DF02-F3E5-4943-A596-C365571FF9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5EC-6635-47E4-9A72-2524C9394D31}" type="datetimeFigureOut">
              <a:rPr lang="de-DE" smtClean="0"/>
              <a:pPr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DF02-F3E5-4943-A596-C365571FF9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5EC-6635-47E4-9A72-2524C9394D31}" type="datetimeFigureOut">
              <a:rPr lang="de-DE" smtClean="0"/>
              <a:pPr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DF02-F3E5-4943-A596-C365571FF9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5EC-6635-47E4-9A72-2524C9394D31}" type="datetimeFigureOut">
              <a:rPr lang="de-DE" smtClean="0"/>
              <a:pPr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DF02-F3E5-4943-A596-C365571FF9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5EC-6635-47E4-9A72-2524C9394D31}" type="datetimeFigureOut">
              <a:rPr lang="de-DE" smtClean="0"/>
              <a:pPr/>
              <a:t>14.11.2024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DF02-F3E5-4943-A596-C365571FF9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5EC-6635-47E4-9A72-2524C9394D31}" type="datetimeFigureOut">
              <a:rPr lang="de-DE" smtClean="0"/>
              <a:pPr/>
              <a:t>14.11.2024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DF02-F3E5-4943-A596-C365571FF9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5EC-6635-47E4-9A72-2524C9394D31}" type="datetimeFigureOut">
              <a:rPr lang="de-DE" smtClean="0"/>
              <a:pPr/>
              <a:t>14.11.2024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DF02-F3E5-4943-A596-C365571FF9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5EC-6635-47E4-9A72-2524C9394D31}" type="datetimeFigureOut">
              <a:rPr lang="de-DE" smtClean="0"/>
              <a:pPr/>
              <a:t>14.11.2024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DF02-F3E5-4943-A596-C365571FF9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5EC-6635-47E4-9A72-2524C9394D31}" type="datetimeFigureOut">
              <a:rPr lang="de-DE" smtClean="0"/>
              <a:pPr/>
              <a:t>14.11.2024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DF02-F3E5-4943-A596-C365571FF9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65EC-6635-47E4-9A72-2524C9394D31}" type="datetimeFigureOut">
              <a:rPr lang="de-DE" smtClean="0"/>
              <a:pPr/>
              <a:t>14.11.2024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DF02-F3E5-4943-A596-C365571FF9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A65EC-6635-47E4-9A72-2524C9394D31}" type="datetimeFigureOut">
              <a:rPr lang="de-DE" smtClean="0"/>
              <a:pPr/>
              <a:t>14.11.2024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DF02-F3E5-4943-A596-C365571FF9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b="1" dirty="0">
                <a:latin typeface="Arial" pitchFamily="34" charset="0"/>
                <a:cs typeface="Arial" pitchFamily="34" charset="0"/>
              </a:rPr>
              <a:t>„Eine leuchtende Stadt!“</a:t>
            </a:r>
            <a:br>
              <a:rPr lang="de-DE" sz="3600" b="1" dirty="0">
                <a:latin typeface="Arial" pitchFamily="34" charset="0"/>
                <a:cs typeface="Arial" pitchFamily="34" charset="0"/>
              </a:rPr>
            </a:br>
            <a:r>
              <a:rPr lang="de-DE" sz="2800" b="1" dirty="0">
                <a:latin typeface="Arial" pitchFamily="34" charset="0"/>
                <a:cs typeface="Arial" pitchFamily="34" charset="0"/>
              </a:rPr>
              <a:t>Wochenrückblick vom 04.11. bis 08.11.2024</a:t>
            </a:r>
            <a:endParaRPr lang="de-DE" sz="2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927" y="1390931"/>
            <a:ext cx="3133977" cy="235048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425211"/>
            <a:ext cx="3131840" cy="23488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709" y="3861048"/>
            <a:ext cx="2880320" cy="216024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03848" y="3861048"/>
            <a:ext cx="6067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Zu Beginn der Woche wurden die Riesen auch in der Schule erwartet. Die Einladungen für das Martinsfest sollten persönlich überbracht werden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 So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rollten und hefteten die Kinder die ausgedruckten Einladungen zusammen, um diese anschließend in die Schule zu bringen. 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Aufgabe der Kita ist es, die Kinder langfristig und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angemessen auf den Übergang in die Schule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vorzu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504" y="6093296"/>
            <a:ext cx="902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bereiten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. Dafür sind auch solch kleine Aktionen geeignet, da sie den Kontakt zu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Schulkinder und Lehrkräften fördern. 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5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IMG_2379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2688299" cy="2016224"/>
          </a:xfrm>
          <a:prstGeom prst="rect">
            <a:avLst/>
          </a:prstGeom>
        </p:spPr>
      </p:pic>
      <p:pic>
        <p:nvPicPr>
          <p:cNvPr id="6" name="Grafik 5" descr="IMG_238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4689" y="188640"/>
            <a:ext cx="3035829" cy="2276872"/>
          </a:xfrm>
          <a:prstGeom prst="rect">
            <a:avLst/>
          </a:prstGeom>
        </p:spPr>
      </p:pic>
      <p:pic>
        <p:nvPicPr>
          <p:cNvPr id="8" name="Grafik 7" descr="IMG_5499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5829" y="188640"/>
            <a:ext cx="2688299" cy="2016224"/>
          </a:xfrm>
          <a:prstGeom prst="rect">
            <a:avLst/>
          </a:prstGeom>
        </p:spPr>
      </p:pic>
      <p:pic>
        <p:nvPicPr>
          <p:cNvPr id="9" name="Grafik 8" descr="IMG_2383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439806"/>
            <a:ext cx="3143128" cy="235734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491880" y="2439806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In dieser Woche waren die Laternen endlich fertig und sie konnten zum Leuchten gebracht werden.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Für das Martinsspiel sollten alle Laternen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zusammen eine Stadt darstellen. Gemeinsam probierten die Riesen das dann aus und es klappte tatsächlich – die Laternen leuchteten mit ihren vielen bunten Fenstern wie eine ganze Stadt.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3340" y="4471132"/>
            <a:ext cx="2847517" cy="213563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51520" y="4797152"/>
            <a:ext cx="5711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Bildung einer lernen Gemeinschaft können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Lernprozesse der Kinder vielfältig unterstützt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werden. Das Gefühl der Zugehörigkeit kann bei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Kindern Stress reduzieren, ihr Wohlbefinden,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Lernmotivation und ihr pro-soziales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halten fördern und ihre aktive Mitarbeit erhöhen.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2880320" cy="21602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50898"/>
            <a:ext cx="2814058" cy="211054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50898"/>
            <a:ext cx="2859747" cy="214481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760" y="2295708"/>
            <a:ext cx="2880320" cy="21602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891" y="4484304"/>
            <a:ext cx="2976331" cy="223224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198222" y="2261442"/>
            <a:ext cx="63261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weiteren notwendigen Verkleidungen und Requisiten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waren dann schnell zusammen gesucht und die Proben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für das gemeinsame Martinsspiel konnten beginnen.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Alle Kinder hatten sich ihre Rolle selbst ausgesucht und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aktiv bei der Zusammenstellung der Geschichte mit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wirkt. Auch die Sprechtexte hatten die Kinder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muliert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sodass alle Kinder die Geschichte bereits gut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kannten. Dann mussten nur noch die genauen Abläufe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einstudiert und die Reihenfolgen für die Auftritte der je-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weiligen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Rollen ausprobiert und festgelegt werden. 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 allem durch das Rollenspiel kann mit Kindern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eine lernende Gemeinschaft gebildet werden. Durch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Spiel erfahren sie, was es heißt Teil einer Gruppe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u sein und wie Gruppen entstehen, in denen Aus-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tausch und Lernen möglich sind.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5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8" y="129964"/>
            <a:ext cx="2966587" cy="22249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2063" y="150040"/>
            <a:ext cx="2939819" cy="22048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111" y="164117"/>
            <a:ext cx="2939819" cy="220486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77" y="2400205"/>
            <a:ext cx="2897849" cy="21733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1843" y="2372781"/>
            <a:ext cx="2890529" cy="216789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5673" y="2388166"/>
            <a:ext cx="2849501" cy="213712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4618893"/>
            <a:ext cx="9250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Nach mehreren Proben in der Kita ging es dann zum Ende der Woche zu einer ersten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Probe in die Kirche. Wo muss entlang gelaufen werden, wer sollte wo stehen und auch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„Traumtanz“ musste vor Ort natürlich ausprobiert werden.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Auch Kinder haben das Grundbedürfnis zu erfahren, dass sie etwas können. Des-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halb suchen Kinder Herausforderungen, die optimal für ihre Fähigkeiten sind. So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können sie sich selbst als fähig erleben, was ihre motivationalen Kompetenzen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nachhaltig stärkt. 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9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Bildschirmpräsentation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Larissa-Design</vt:lpstr>
      <vt:lpstr>„Eine leuchtende Stadt!“ Wochenrückblick vom 04.11. bis 08.11.2024</vt:lpstr>
      <vt:lpstr>Folie 2</vt:lpstr>
      <vt:lpstr>Folie 3</vt:lpstr>
      <vt:lpstr>Folie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„Eine leuchtende Stadt!“ Wochenrückblick vom 04.11. bis 08.11.2024</dc:title>
  <dc:creator>Leit</dc:creator>
  <cp:lastModifiedBy>Leit</cp:lastModifiedBy>
  <cp:revision>10</cp:revision>
  <dcterms:created xsi:type="dcterms:W3CDTF">2024-11-13T07:03:46Z</dcterms:created>
  <dcterms:modified xsi:type="dcterms:W3CDTF">2024-11-14T06:29:55Z</dcterms:modified>
</cp:coreProperties>
</file>