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1EDA-24E6-4337-94AE-59D9C806C92D}" type="datetimeFigureOut">
              <a:rPr lang="de-DE" smtClean="0"/>
              <a:t>17.10.2024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8B8C-7E37-436F-9C16-59C917F43039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„Häuser!“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3100" b="1" dirty="0" smtClean="0">
                <a:latin typeface="Arial" pitchFamily="34" charset="0"/>
                <a:cs typeface="Arial" pitchFamily="34" charset="0"/>
              </a:rPr>
              <a:t>Wochenrückblick vom 07.10. bis 11.10.2024</a:t>
            </a:r>
            <a:endParaRPr lang="de-DE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MG_192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2496278" cy="1872208"/>
          </a:xfrm>
          <a:prstGeom prst="rect">
            <a:avLst/>
          </a:prstGeom>
        </p:spPr>
      </p:pic>
      <p:pic>
        <p:nvPicPr>
          <p:cNvPr id="7" name="Grafik 6" descr="IMG_193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2496277" cy="1872208"/>
          </a:xfrm>
          <a:prstGeom prst="rect">
            <a:avLst/>
          </a:prstGeom>
        </p:spPr>
      </p:pic>
      <p:pic>
        <p:nvPicPr>
          <p:cNvPr id="10" name="Grafik 9" descr="IMG_494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5" y="3573016"/>
            <a:ext cx="2520280" cy="1890210"/>
          </a:xfrm>
          <a:prstGeom prst="rect">
            <a:avLst/>
          </a:prstGeom>
        </p:spPr>
      </p:pic>
      <p:pic>
        <p:nvPicPr>
          <p:cNvPr id="11" name="Grafik 10" descr="IMG_494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73016"/>
            <a:ext cx="2592288" cy="194421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580112" y="1484784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dieser Woche lernten die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Riesen ein Fingerspiel zum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Thema „Haus“ kennen und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probierten außerdem einige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neue Spiele dazu aus.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Mit der entsprechenden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zentration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bereitete das Ein-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üben des Textes den Kindern auch keine besonderen Probleme, sodass alle das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kleine Fingerspiel schon recht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schnell flüssig sprechen konnten.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7544" y="55892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Dass Einüben von Texten, Reimen und Fingerspielen fördert die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Konzen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trations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 und Denkfähigkeit und stärkt das Gedächtnis. Auch weckt es das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Interesse und die Freude an Laut- und Wortspielen und unterstützt die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Ent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wicklung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eines differenzierten phonologischen Bewusstseins.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489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2193708" cy="2924944"/>
          </a:xfrm>
          <a:prstGeom prst="rect">
            <a:avLst/>
          </a:prstGeom>
        </p:spPr>
      </p:pic>
      <p:pic>
        <p:nvPicPr>
          <p:cNvPr id="4" name="Grafik 3" descr="IMG_488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88640"/>
            <a:ext cx="3960440" cy="2970330"/>
          </a:xfrm>
          <a:prstGeom prst="rect">
            <a:avLst/>
          </a:prstGeom>
        </p:spPr>
      </p:pic>
      <p:pic>
        <p:nvPicPr>
          <p:cNvPr id="5" name="Grafik 4" descr="IMG_488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8640"/>
            <a:ext cx="3803915" cy="28529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55776" y="3356992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Wie könnte denn mein Traumhaus aussehen? Nachdem sich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Kinder verschiedene Hundertwasser-Häuser und auch Mal-</a:t>
            </a:r>
            <a:r>
              <a:rPr lang="de-DE" dirty="0">
                <a:latin typeface="Arial" pitchFamily="34" charset="0"/>
                <a:cs typeface="Arial" pitchFamily="34" charset="0"/>
              </a:rPr>
              <a:t>I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deen der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Graffitikünstlerin</a:t>
            </a:r>
            <a:r>
              <a:rPr lang="de-DE" dirty="0">
                <a:latin typeface="Arial" pitchFamily="34" charset="0"/>
                <a:cs typeface="Arial" pitchFamily="34" charset="0"/>
              </a:rPr>
              <a:t> 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Hera angeschaut hatte, machten sie sich selbst Gedanken über ihr mögliches Traumhaus und begannen dieses zu Malen.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Fantasie und Kreativität sind wichtige kognitive Kompetenzen,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die es gilt stetig weiter zu entfalten. Die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werden angeregt ihre eigenen Vorstellungen zu entwickeln und sich zu trauen, diese grafisch dar zu-stellen.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195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2784309" cy="2088232"/>
          </a:xfrm>
          <a:prstGeom prst="rect">
            <a:avLst/>
          </a:prstGeom>
        </p:spPr>
      </p:pic>
      <p:pic>
        <p:nvPicPr>
          <p:cNvPr id="3" name="Grafik 2" descr="IMG_196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8640"/>
            <a:ext cx="2640293" cy="1980220"/>
          </a:xfrm>
          <a:prstGeom prst="rect">
            <a:avLst/>
          </a:prstGeom>
        </p:spPr>
      </p:pic>
      <p:pic>
        <p:nvPicPr>
          <p:cNvPr id="5" name="Grafik 4" descr="IMG_195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48680"/>
            <a:ext cx="2784309" cy="20882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3068960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Nach und nach entstanden dann die unter-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schiedlichsten Wohnhäuser, die mit kräftigen Farben und viel Engagement der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Kinder gezeichnet wurden. Dabei waren die Kinder im engen Austausch über ihre Ideen und Einfälle und inspirierten sich dabei immer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wieder gegenseitig.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373216"/>
            <a:ext cx="8507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erzählen viel mit ihren Zeichnungen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Bildern. Sie setzen sich mit ihrer Lebenswelt auseinander, mit ihren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lebnissen und Erfahrungen und können sich dabei für die eigenen Fähig-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keiten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Fertigkeiten begeistern und diese so weiterentwickeln.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 descr="IMG_197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348880"/>
            <a:ext cx="2499742" cy="333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491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264363" cy="2448272"/>
          </a:xfrm>
          <a:prstGeom prst="rect">
            <a:avLst/>
          </a:prstGeom>
        </p:spPr>
      </p:pic>
      <p:pic>
        <p:nvPicPr>
          <p:cNvPr id="3" name="Grafik 2" descr="IMG_495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80928"/>
            <a:ext cx="3264363" cy="2448272"/>
          </a:xfrm>
          <a:prstGeom prst="rect">
            <a:avLst/>
          </a:prstGeom>
        </p:spPr>
      </p:pic>
      <p:pic>
        <p:nvPicPr>
          <p:cNvPr id="4" name="Grafik 3" descr="IMG_492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626" y="116632"/>
            <a:ext cx="3072341" cy="2304256"/>
          </a:xfrm>
          <a:prstGeom prst="rect">
            <a:avLst/>
          </a:prstGeom>
        </p:spPr>
      </p:pic>
      <p:pic>
        <p:nvPicPr>
          <p:cNvPr id="5" name="Grafik 4" descr="IMG_492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93096"/>
            <a:ext cx="3072341" cy="23042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91880" y="548680"/>
            <a:ext cx="56861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Abschließend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zierten die Riesen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ihre Traumhäuser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noch mit Glitzer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und Glimmer – ganz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wie es jedem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fiel. Danach wurde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noch eine kurze  individuelle Beschreibung zu jedem 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Bild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angefertigt und die Werke der Kinder konnten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aufgehängt werden. 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3717032"/>
            <a:ext cx="53912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Ästhetische Bildung stellt die Erfahrung mit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allen Sinnen in den Mittelpunkt und zielt darauf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ab, differenzierte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Wahrnehmungs-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fähigkeit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das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Handwerkszeug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5373216"/>
            <a:ext cx="520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des kreativen und schöpferischen Kindes zu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stärken und zu schärfen.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Bildschirmpräsentation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„Häuser!“ Wochenrückblick vom 07.10. bis 11.10.2024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„Häuser!“ Wochenrückblick vom 07.10. bis 11.10.2024</dc:title>
  <dc:creator>Leit</dc:creator>
  <cp:lastModifiedBy>Leit</cp:lastModifiedBy>
  <cp:revision>2</cp:revision>
  <dcterms:created xsi:type="dcterms:W3CDTF">2024-10-17T09:26:36Z</dcterms:created>
  <dcterms:modified xsi:type="dcterms:W3CDTF">2024-10-17T11:23:16Z</dcterms:modified>
</cp:coreProperties>
</file>