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575-DE24-4416-93F2-08DF999AA103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8D7-C055-4089-8E72-BA70FC19F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21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575-DE24-4416-93F2-08DF999AA103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8D7-C055-4089-8E72-BA70FC19F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14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575-DE24-4416-93F2-08DF999AA103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8D7-C055-4089-8E72-BA70FC19F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45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575-DE24-4416-93F2-08DF999AA103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8D7-C055-4089-8E72-BA70FC19F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21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575-DE24-4416-93F2-08DF999AA103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8D7-C055-4089-8E72-BA70FC19F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92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575-DE24-4416-93F2-08DF999AA103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8D7-C055-4089-8E72-BA70FC19F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2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575-DE24-4416-93F2-08DF999AA103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8D7-C055-4089-8E72-BA70FC19F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78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575-DE24-4416-93F2-08DF999AA103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8D7-C055-4089-8E72-BA70FC19F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62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575-DE24-4416-93F2-08DF999AA103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8D7-C055-4089-8E72-BA70FC19F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90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575-DE24-4416-93F2-08DF999AA103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8D7-C055-4089-8E72-BA70FC19F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575-DE24-4416-93F2-08DF999AA103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8D7-C055-4089-8E72-BA70FC19F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24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A0575-DE24-4416-93F2-08DF999AA103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98D7-C055-4089-8E72-BA70FC19F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47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7042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„Das größte Haus der Welt….!</a:t>
            </a:r>
            <a:b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Wochenrückblick vom 23.09. bis 27.09.2024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" y="1117045"/>
            <a:ext cx="3639075" cy="27293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53" y="1150207"/>
            <a:ext cx="3549593" cy="26621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08" y="1117045"/>
            <a:ext cx="3638025" cy="27285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" y="4014391"/>
            <a:ext cx="2530679" cy="189800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986480" y="4160939"/>
            <a:ext cx="8649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 ein Kind sich bei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unserer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Fotoaktion im Urlaub befand und nicht vor dem Haus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fotografiert werden konnte, musst „getrickst“ werden. Mit Hilfe der App „Green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Sreen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“ wurde das Kind in das Foto eingefügt! Und so entstand wie von Zauberhand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auch ein „Haus-Bild mit Kind“! Das Bilder so manipuliert werden können und das darin auch Gefahren stecken, wurde anschließend gemeinsam angesprochen.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der aktiven Medienarbeit lernen Kinder Medientechnik zu verstehen und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selbst anzuwenden. Auch werden sie angeregt Medientätigkeiten kritisch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zu reflektieren.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8" y="161668"/>
            <a:ext cx="3311610" cy="24837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56" y="230387"/>
            <a:ext cx="3319848" cy="24898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14" y="312310"/>
            <a:ext cx="3311611" cy="248370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48" y="2796018"/>
            <a:ext cx="3134412" cy="235080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8" y="2796018"/>
            <a:ext cx="3171039" cy="237827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937695" y="3103927"/>
            <a:ext cx="48141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Nachdem nun alle ein eigenes Bild von ihrem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Zuhause hatten, sollten diese auf Plakaten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aufgeklebt und ausgestellt werden. Dabei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waren alle sehr aktiv dabei, sprachen sich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iteinander ab und  hängten die Bilder ab-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schließend stolz im Gang auf.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3616" y="5324939"/>
            <a:ext cx="118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 gemeinsamen Aktivitäten können die Kinder ihre Motivation und Fähigkeit sich sprachlich mitzuteilen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mit anderen auszutauschen weiter entwickeln. Sie hören sich gegenseitig zu, gehen auf die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Äußer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von anderen ein und greifen sie auf. So werden auch sprachbezogene Verhandlungs- und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fliktlösungsstrategien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entwickelt.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5" y="159390"/>
            <a:ext cx="3495413" cy="262156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25" y="159390"/>
            <a:ext cx="3850547" cy="288791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8" y="3246539"/>
            <a:ext cx="3590490" cy="26928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30" y="142613"/>
            <a:ext cx="3864528" cy="28983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160939" y="3330429"/>
            <a:ext cx="78946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„Das größte Haus der Welt!“ – eine Geschichte über eine kleine Schnecke,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gerne das größte und schönste Haus der Welt haben wollte. Manches ist aber besser, wenn es klein bleibt oder ist – eine Erkenntnis die die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schichte vermitteln wollte. Sehr aufmerksam und konzentriert hörten die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Kinder die Geschichte und brachten sich mit Fragen und Anmerkungen sehr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rege dabei ein. 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Beim Erzählen und Vorlesen wird die Welt, von der erzählt wird, über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Sprache vergegenwärtigt und so lernen Kinder allmählich die „erzählte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Welt“ zu verstehen und sich dies vorzustellen. Dies unterstützt die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Entwicklung der Sprachkompetenz besonders nachhaltig.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7" y="95756"/>
            <a:ext cx="3881408" cy="291105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61" y="142708"/>
            <a:ext cx="3818805" cy="28641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51" y="142708"/>
            <a:ext cx="3818806" cy="28641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7" y="3171945"/>
            <a:ext cx="3372828" cy="252962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88" y="4926272"/>
            <a:ext cx="2297261" cy="172294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772931" y="3171946"/>
            <a:ext cx="8274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Wir basteln auch eine Schnecke mit einem großen Haus und Türmchen und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Auswüchsen! Eine Idee, die bei den Kindern gut ankam und gleich umgesetzt wurde. Mit Modelliermasse begannen die Kinder ihre ganz eigene Schnecke zu</a:t>
            </a:r>
          </a:p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tonen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und inspirierten sich dabei gegenseitig mit praktischen Tipps und Tricks.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Darstellendes Gestalten bietet den Kindern Möglichkeiten eigene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Gestaltungs- und Ausdruckswege zu entdecken und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dabei Vielfalt und Beweglichkeit im Denken und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Handeln zu entfalten. </a:t>
            </a:r>
          </a:p>
        </p:txBody>
      </p:sp>
    </p:spTree>
    <p:extLst>
      <p:ext uri="{BB962C8B-B14F-4D97-AF65-F5344CB8AC3E}">
        <p14:creationId xmlns:p14="http://schemas.microsoft.com/office/powerpoint/2010/main" val="38167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Breitbild</PresentationFormat>
  <Paragraphs>36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„Das größte Haus der Welt….! Wochenrückblick vom 23.09. bis 27.09.2024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Wochenrückblick vom 23.09. bis 27.09.24</dc:title>
  <dc:creator>Microsoft-Konto</dc:creator>
  <cp:lastModifiedBy>Microsoft-Konto</cp:lastModifiedBy>
  <cp:revision>9</cp:revision>
  <dcterms:created xsi:type="dcterms:W3CDTF">2024-09-29T14:39:52Z</dcterms:created>
  <dcterms:modified xsi:type="dcterms:W3CDTF">2024-09-29T16:47:56Z</dcterms:modified>
</cp:coreProperties>
</file>