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3DEF-FDE3-4595-B562-C1D848F38CEC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2E36-23EC-4604-B288-928A852733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7929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3DEF-FDE3-4595-B562-C1D848F38CEC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2E36-23EC-4604-B288-928A852733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9060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3DEF-FDE3-4595-B562-C1D848F38CEC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2E36-23EC-4604-B288-928A852733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0834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3DEF-FDE3-4595-B562-C1D848F38CEC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2E36-23EC-4604-B288-928A852733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3033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3DEF-FDE3-4595-B562-C1D848F38CEC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2E36-23EC-4604-B288-928A852733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3538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3DEF-FDE3-4595-B562-C1D848F38CEC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2E36-23EC-4604-B288-928A852733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9404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3DEF-FDE3-4595-B562-C1D848F38CEC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2E36-23EC-4604-B288-928A852733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8956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3DEF-FDE3-4595-B562-C1D848F38CEC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2E36-23EC-4604-B288-928A852733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6084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3DEF-FDE3-4595-B562-C1D848F38CEC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2E36-23EC-4604-B288-928A852733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1964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3DEF-FDE3-4595-B562-C1D848F38CEC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2E36-23EC-4604-B288-928A852733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5998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3DEF-FDE3-4595-B562-C1D848F38CEC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2E36-23EC-4604-B288-928A852733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2314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3DEF-FDE3-4595-B562-C1D848F38CEC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C2E36-23EC-4604-B288-928A852733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8765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0788" y="65904"/>
            <a:ext cx="10768914" cy="149298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Vorbereitungen für Schulkinderempfang,</a:t>
            </a:r>
            <a:b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Kinderkonferenz und Gruppenspiele!</a:t>
            </a:r>
            <a:b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Wochenrückblick vom 09.09. bis 15.09.2024</a:t>
            </a:r>
            <a:endParaRPr lang="de-DE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37" y="1448256"/>
            <a:ext cx="2140808" cy="28544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7965" y="1528701"/>
            <a:ext cx="2080475" cy="277396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720" y="1639328"/>
            <a:ext cx="3551118" cy="26633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6118" y="1639328"/>
            <a:ext cx="3551118" cy="266333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22537" y="4383111"/>
            <a:ext cx="11904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Schulkinderempfang stand bevor und damit alles auch so richtig gut klappte, was die Kinder gemeinsam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plant und vorbereitet hatten, musste der Ablauf natürlich auch geprobt werden. Insbesondere der Gruß für die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Erstklässler sollte entsprechend präsentiert werden und dazu war etwas Übung notwendig. 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Bildung einer lernenden Gemeinschaft können die Lernprozesse der Kinder vielfältig unterstützt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werden. Besonders das Gefühl der Zugehörigkeit kann bei Kindern Stress reduzieren und ihr Wohlbefinden,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ihre Lernmotivation und ihr pro-soziales Verhalten fördern, ihr Identitätsgefühl stärken, ihre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Verhaltensre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gulation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verbessern und ihr aktives Engagement und ihre Mitarbeit erhöhen. </a:t>
            </a:r>
          </a:p>
        </p:txBody>
      </p:sp>
    </p:spTree>
    <p:extLst>
      <p:ext uri="{BB962C8B-B14F-4D97-AF65-F5344CB8AC3E}">
        <p14:creationId xmlns:p14="http://schemas.microsoft.com/office/powerpoint/2010/main" xmlns="" val="6100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233" y="197707"/>
            <a:ext cx="2511511" cy="334868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812" y="197707"/>
            <a:ext cx="3983485" cy="29876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233" y="3719383"/>
            <a:ext cx="3328086" cy="24960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7644" y="3484605"/>
            <a:ext cx="3641124" cy="273084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010365" y="329513"/>
            <a:ext cx="51732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Für die Wahl des Vorstandes für die Kinder-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Konferenz benötigten alle Riesen ein Foto von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sich selbst. Die waren in den letzten Tagen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macht worden, wurden nun ausgedruckt und von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den Kindern ausgeschnitten. Zusammen über-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legten die Kinder dann, was eine Mitarbeit in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Kiko bedeutet und wie so eine Wahl für die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Vorstandschaft von Statten geht.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70573" y="3546388"/>
            <a:ext cx="46346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Kindbeteiligung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erweist sich als Kern-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einer zukunftsweisenden Bild-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 und Erziehungspraxis. Sie ist der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Schüssel zu Bildung und Demokratie.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Bildungsprozesse, die von Kindern und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Erwachsenen partnerschaftlich und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meinsam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gestaltet werden, steigern den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Lerngewinn der Kinder, da sie Ideen-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reichtum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und Perspektivenvielfalt ein-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bringen können. 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4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57" y="125625"/>
            <a:ext cx="3978876" cy="298415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913" y="125626"/>
            <a:ext cx="3822357" cy="28667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2550" y="125625"/>
            <a:ext cx="3822357" cy="28667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97" y="3274540"/>
            <a:ext cx="3860801" cy="289560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23719" y="3274540"/>
            <a:ext cx="76097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Gemeinsame Spiele sind immer wieder wichtig, denn sie bieten neben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Abwechslung auch die Möglichkeit zum Entspannen und Spaß haben.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 haben die Riesen in dieser Woche schon einige neue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gruppendyna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ische Spiele kennen gelernt und beherrschen diese schon so gut, dass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ich jeder so richtig dabei anstrengen musste, um nicht zu verlieren!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Kinder im Vorschulalter lernen über das Spiel Wesentliches über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soziale Beziehungen. Auch bei Bewegungsspielen bieten sich die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Möglichkeit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 lernende Gemeinschaft zu bilden, denn durch das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Spiel erfahren sie, was es heißt Teil einer Gruppe zu sein und wie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Gruppen entstehen, in denen Austausch und Lernen möglich ist.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 üben im Spiel Regeln ein, lernen ihre Rechte verteidigen und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 Beziehungen zu verhandeln.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9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Benutzerdefiniert</PresentationFormat>
  <Paragraphs>39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 Theme</vt:lpstr>
      <vt:lpstr>Vorbereitungen für Schulkinderempfang, Kinderkonferenz und Gruppenspiele! Wochenrückblick vom 09.09. bis 15.09.2024</vt:lpstr>
      <vt:lpstr>Folie 2</vt:lpstr>
      <vt:lpstr>Folie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Vorbereitungen für Schulkinderempfang, Kinderkonferenz und Gruppenspiele! Wochenrückblick vom 09.09. bis 15.09.2024</dc:title>
  <dc:creator>Microsoft-Konto</dc:creator>
  <cp:lastModifiedBy>Leit</cp:lastModifiedBy>
  <cp:revision>5</cp:revision>
  <dcterms:created xsi:type="dcterms:W3CDTF">2024-09-16T13:18:42Z</dcterms:created>
  <dcterms:modified xsi:type="dcterms:W3CDTF">2024-09-17T05:16:38Z</dcterms:modified>
</cp:coreProperties>
</file>