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F5B6-1616-4BA3-98FA-5D63BF20247C}" type="datetimeFigureOut">
              <a:rPr lang="de-DE" smtClean="0"/>
              <a:pPr/>
              <a:t>22.07.2024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F193-3684-49F5-96BF-D374A12DCE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Auswertung und Endspurt</a:t>
            </a:r>
            <a:br>
              <a:rPr 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sz="3100" b="1" dirty="0" smtClean="0">
                <a:latin typeface="Arial" pitchFamily="34" charset="0"/>
                <a:cs typeface="Arial" pitchFamily="34" charset="0"/>
              </a:rPr>
              <a:t>Wochenrückblick </a:t>
            </a:r>
            <a:r>
              <a:rPr lang="de-DE" sz="3100" b="1" dirty="0" smtClean="0">
                <a:latin typeface="Arial" pitchFamily="34" charset="0"/>
                <a:cs typeface="Arial" pitchFamily="34" charset="0"/>
              </a:rPr>
              <a:t>vom 15.07. bis 19.07.24</a:t>
            </a:r>
            <a:endParaRPr lang="de-DE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1484785"/>
            <a:ext cx="4968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Auswertung des Projektes „Märchen“:</a:t>
            </a:r>
          </a:p>
          <a:p>
            <a:r>
              <a:rPr lang="de-DE" b="1" i="1" dirty="0" smtClean="0">
                <a:latin typeface="Arial" pitchFamily="34" charset="0"/>
                <a:cs typeface="Arial" pitchFamily="34" charset="0"/>
              </a:rPr>
              <a:t>Was haben wir gemacht?</a:t>
            </a:r>
          </a:p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Ganz viele Märchen kennengelernt, Singspiele dazu eingeübt, </a:t>
            </a:r>
            <a:r>
              <a:rPr lang="de-DE" i="1" dirty="0" err="1" smtClean="0">
                <a:latin typeface="Arial" pitchFamily="34" charset="0"/>
                <a:cs typeface="Arial" pitchFamily="34" charset="0"/>
              </a:rPr>
              <a:t>goldende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 Kugeln </a:t>
            </a:r>
          </a:p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und Bilder gebastelt, Märchenmuseum besucht, Märchenfest am Familientag </a:t>
            </a:r>
          </a:p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gefeiert, eine Aufführung vorbereitet und durchgeführt!</a:t>
            </a:r>
          </a:p>
          <a:p>
            <a:endParaRPr lang="de-DE" i="1" dirty="0">
              <a:latin typeface="Arial" pitchFamily="34" charset="0"/>
              <a:cs typeface="Arial" pitchFamily="34" charset="0"/>
            </a:endParaRPr>
          </a:p>
          <a:p>
            <a:r>
              <a:rPr lang="de-DE" b="1" i="1" dirty="0" smtClean="0">
                <a:latin typeface="Arial" pitchFamily="34" charset="0"/>
                <a:cs typeface="Arial" pitchFamily="34" charset="0"/>
              </a:rPr>
              <a:t>Was wurde dabei gelernt?</a:t>
            </a:r>
          </a:p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Verschiedenen Singspiele, die Texte, wie man das singt und wie man die </a:t>
            </a:r>
          </a:p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spielt!  Märchen kennengelernt, z.B. durch Vorlesen, Erzählen, als Film oder Bilder-</a:t>
            </a:r>
          </a:p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Kino. Es wurde über die „Moral der Märchen“ gesprochen, Texte kennengelernt </a:t>
            </a:r>
          </a:p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Singen geübt!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 descr="IMG_0755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780928"/>
            <a:ext cx="3467877" cy="2600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404664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Arial" pitchFamily="34" charset="0"/>
                <a:cs typeface="Arial" pitchFamily="34" charset="0"/>
              </a:rPr>
              <a:t>Weniger </a:t>
            </a:r>
            <a:r>
              <a:rPr lang="de-DE" b="1" i="1" dirty="0" smtClean="0">
                <a:latin typeface="Arial" pitchFamily="34" charset="0"/>
                <a:cs typeface="Arial" pitchFamily="34" charset="0"/>
              </a:rPr>
              <a:t>gut war, </a:t>
            </a:r>
          </a:p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das schnelle Umziehen bei der Aufführung, der schnelle Wechsel von Rolle zu Rolle – das war sehr anstrengend!</a:t>
            </a:r>
            <a:endParaRPr lang="de-DE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499992" y="404664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latin typeface="Arial" pitchFamily="34" charset="0"/>
                <a:cs typeface="Arial" pitchFamily="34" charset="0"/>
              </a:rPr>
              <a:t>Besonders gut war,</a:t>
            </a:r>
          </a:p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Das Lebkuchenhaus zum Malen, die Märchen waren toll, der Film über Hase und 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Igel 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war gut, der Märchen-Tanz für das Fest, die Märchen zu  hören, die Kreisspiele 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und 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in die Rollen zu schlüpfen! </a:t>
            </a:r>
            <a:endParaRPr lang="de-DE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5" descr="IMG_075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12976"/>
            <a:ext cx="3707904" cy="278092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283968" y="2564904"/>
            <a:ext cx="475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Auch wenn es für die Kinder oft an-strengend und ermüdend ist, Projekt-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auswertungen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sind wichtig, um sich über die Abläufe und die gelernten Inhalte aus-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zutauschen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Projektanalysen helfen dem Kind, schon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früh Zusammenhänge zu verstehen und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Kompetenzen zur Selbsthilfe zu erlernen.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Lernen wird dadurch quer durch alle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Entwicklungsbereiche gestärkt. Das Kind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lernt, wesentliche Schritte seiner Aufgabe zu verstehen. 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437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168352" cy="2376264"/>
          </a:xfrm>
          <a:prstGeom prst="rect">
            <a:avLst/>
          </a:prstGeom>
        </p:spPr>
      </p:pic>
      <p:pic>
        <p:nvPicPr>
          <p:cNvPr id="3" name="Grafik 2" descr="IMG_437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8640"/>
            <a:ext cx="2976331" cy="2232248"/>
          </a:xfrm>
          <a:prstGeom prst="rect">
            <a:avLst/>
          </a:prstGeom>
        </p:spPr>
      </p:pic>
      <p:pic>
        <p:nvPicPr>
          <p:cNvPr id="4" name="Grafik 3" descr="IMG_4378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08920"/>
            <a:ext cx="3264363" cy="2448272"/>
          </a:xfrm>
          <a:prstGeom prst="rect">
            <a:avLst/>
          </a:prstGeom>
        </p:spPr>
      </p:pic>
      <p:pic>
        <p:nvPicPr>
          <p:cNvPr id="5" name="Grafik 4" descr="IMG_4379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674" y="4365104"/>
            <a:ext cx="2784309" cy="20882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16216" y="332656"/>
            <a:ext cx="2755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Endspurt auch bei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den Jahrbüchern.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Gemeinsam wurden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wieder Bilder aus dem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letzten Projekt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ausge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wählt und in den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meinsam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geschriebenen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Bericht eingefügt.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2636912"/>
            <a:ext cx="5594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so entstanden Dokumente mussten die Riesen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dann noch eigenständig in ihr jeweiliges Jahrbuch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einfügen – eine Aufgabe die alle mittlerweile gut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selbst bewältigen können. 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79512" y="5301208"/>
            <a:ext cx="599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Kinder erwerben medienbezogene Fähigkeiten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und lernen Medien als Gestaltungs- und Ausdrucks-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mittel nutzen.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078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059832" cy="2294874"/>
          </a:xfrm>
          <a:prstGeom prst="rect">
            <a:avLst/>
          </a:prstGeom>
        </p:spPr>
      </p:pic>
      <p:pic>
        <p:nvPicPr>
          <p:cNvPr id="3" name="Grafik 2" descr="IMG_078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88640"/>
            <a:ext cx="2976330" cy="2232248"/>
          </a:xfrm>
          <a:prstGeom prst="rect">
            <a:avLst/>
          </a:prstGeom>
        </p:spPr>
      </p:pic>
      <p:pic>
        <p:nvPicPr>
          <p:cNvPr id="4" name="Grafik 3" descr="IMG_0788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293096"/>
            <a:ext cx="3059832" cy="2294874"/>
          </a:xfrm>
          <a:prstGeom prst="rect">
            <a:avLst/>
          </a:prstGeom>
        </p:spPr>
      </p:pic>
      <p:pic>
        <p:nvPicPr>
          <p:cNvPr id="5" name="Grafik 4" descr="IMG_0792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293096"/>
            <a:ext cx="3131840" cy="23488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1520" y="2708920"/>
            <a:ext cx="88665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Neben der Projektauswertung fand in dieser Woche auch noch eine letzte Kinder-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konferenz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statt und auch die lang erwartete  „Halb-Übernachtung“. Da die Aufregung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bei den Kindern entsprechend groß war und an ruhiges Sitzen im Gesprächskreis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nicht zu denken war, nutzte die Gruppe die Zeit um nochmals gemeinsame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Gruppenspiele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auszuprobieren.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Das lenkte ab und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machte richtig viel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Spaß.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72200" y="260648"/>
            <a:ext cx="34015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Auch Kinder reagieren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auf Anforder- und Auf-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regungen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 mit Stress.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Um dem entgegen zu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wirken, sind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Bewegs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ungs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 und Gruppen-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spiele ein gutes Mittel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zum Abschalten und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Entspannen!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Bildschirmpräsentation (4:3)</PresentationFormat>
  <Paragraphs>58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Auswertung und Endspurt Wochenrückblick vom 15.07. bis 19.07.24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Wochenrückblick vom 15.07. bis 19.07.24</dc:title>
  <dc:creator>Leit</dc:creator>
  <cp:lastModifiedBy>Leit</cp:lastModifiedBy>
  <cp:revision>4</cp:revision>
  <dcterms:created xsi:type="dcterms:W3CDTF">2024-07-15T12:03:37Z</dcterms:created>
  <dcterms:modified xsi:type="dcterms:W3CDTF">2024-07-22T08:49:41Z</dcterms:modified>
</cp:coreProperties>
</file>