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34A6-9F67-4110-BE8F-D1BC60E3756A}" type="datetimeFigureOut">
              <a:rPr lang="de-DE" smtClean="0"/>
              <a:pPr/>
              <a:t>10.07.2024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9CE5-A0B5-4121-9EA9-80B5626A91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34A6-9F67-4110-BE8F-D1BC60E3756A}" type="datetimeFigureOut">
              <a:rPr lang="de-DE" smtClean="0"/>
              <a:pPr/>
              <a:t>10.07.2024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9CE5-A0B5-4121-9EA9-80B5626A91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34A6-9F67-4110-BE8F-D1BC60E3756A}" type="datetimeFigureOut">
              <a:rPr lang="de-DE" smtClean="0"/>
              <a:pPr/>
              <a:t>10.07.2024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9CE5-A0B5-4121-9EA9-80B5626A91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34A6-9F67-4110-BE8F-D1BC60E3756A}" type="datetimeFigureOut">
              <a:rPr lang="de-DE" smtClean="0"/>
              <a:pPr/>
              <a:t>10.07.2024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9CE5-A0B5-4121-9EA9-80B5626A91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34A6-9F67-4110-BE8F-D1BC60E3756A}" type="datetimeFigureOut">
              <a:rPr lang="de-DE" smtClean="0"/>
              <a:pPr/>
              <a:t>10.07.2024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9CE5-A0B5-4121-9EA9-80B5626A91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34A6-9F67-4110-BE8F-D1BC60E3756A}" type="datetimeFigureOut">
              <a:rPr lang="de-DE" smtClean="0"/>
              <a:pPr/>
              <a:t>10.07.2024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9CE5-A0B5-4121-9EA9-80B5626A91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34A6-9F67-4110-BE8F-D1BC60E3756A}" type="datetimeFigureOut">
              <a:rPr lang="de-DE" smtClean="0"/>
              <a:pPr/>
              <a:t>10.07.2024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9CE5-A0B5-4121-9EA9-80B5626A91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34A6-9F67-4110-BE8F-D1BC60E3756A}" type="datetimeFigureOut">
              <a:rPr lang="de-DE" smtClean="0"/>
              <a:pPr/>
              <a:t>10.07.2024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9CE5-A0B5-4121-9EA9-80B5626A91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34A6-9F67-4110-BE8F-D1BC60E3756A}" type="datetimeFigureOut">
              <a:rPr lang="de-DE" smtClean="0"/>
              <a:pPr/>
              <a:t>10.07.2024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9CE5-A0B5-4121-9EA9-80B5626A91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34A6-9F67-4110-BE8F-D1BC60E3756A}" type="datetimeFigureOut">
              <a:rPr lang="de-DE" smtClean="0"/>
              <a:pPr/>
              <a:t>10.07.2024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9CE5-A0B5-4121-9EA9-80B5626A91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34A6-9F67-4110-BE8F-D1BC60E3756A}" type="datetimeFigureOut">
              <a:rPr lang="de-DE" smtClean="0"/>
              <a:pPr/>
              <a:t>10.07.2024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9CE5-A0B5-4121-9EA9-80B5626A91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C34A6-9F67-4110-BE8F-D1BC60E3756A}" type="datetimeFigureOut">
              <a:rPr lang="de-DE" smtClean="0"/>
              <a:pPr/>
              <a:t>10.07.2024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9CE5-A0B5-4121-9EA9-80B5626A91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Vorbereitungen zur Märchen-Präsentation</a:t>
            </a:r>
            <a:br>
              <a:rPr 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sz="3100" b="1" dirty="0" smtClean="0">
                <a:latin typeface="Arial" pitchFamily="34" charset="0"/>
                <a:cs typeface="Arial" pitchFamily="34" charset="0"/>
              </a:rPr>
              <a:t>Wochenrückblick vom 01.07. bis 05.07.</a:t>
            </a:r>
            <a:endParaRPr lang="de-DE" sz="3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 descr="IMG_0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2448272" cy="1836204"/>
          </a:xfrm>
          <a:prstGeom prst="rect">
            <a:avLst/>
          </a:prstGeom>
        </p:spPr>
      </p:pic>
      <p:pic>
        <p:nvPicPr>
          <p:cNvPr id="6" name="Grafik 5" descr="IMG_0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844824"/>
            <a:ext cx="2496278" cy="1872208"/>
          </a:xfrm>
          <a:prstGeom prst="rect">
            <a:avLst/>
          </a:prstGeom>
        </p:spPr>
      </p:pic>
      <p:pic>
        <p:nvPicPr>
          <p:cNvPr id="7" name="Grafik 6" descr="IMG_0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772816"/>
            <a:ext cx="2459765" cy="1844824"/>
          </a:xfrm>
          <a:prstGeom prst="rect">
            <a:avLst/>
          </a:prstGeom>
        </p:spPr>
      </p:pic>
      <p:pic>
        <p:nvPicPr>
          <p:cNvPr id="8" name="Grafik 7" descr="IMG_02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89040"/>
            <a:ext cx="2400267" cy="1800200"/>
          </a:xfrm>
          <a:prstGeom prst="rect">
            <a:avLst/>
          </a:prstGeom>
        </p:spPr>
      </p:pic>
      <p:pic>
        <p:nvPicPr>
          <p:cNvPr id="9" name="Grafik 8" descr="IMG_03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3789040"/>
            <a:ext cx="2400267" cy="18002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436097" y="3789040"/>
            <a:ext cx="3707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Riesen kennen nun bereits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einige Märchen-Sing-Spiele, die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sie gerne den anderen Kindern präsentieren wollen. Dafür wurden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diese verstärkt gespielt, um die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Liedtexte entsprechend gut zu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herrschen.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5733256"/>
            <a:ext cx="8840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 Kinder lernen Lieder und Geschichten in kleinen Spielszenen szenisch und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vokal zu gestalten. Das stärkt die kognitiven und sozialen Kompetenzen auf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spielerische Weise besonders nachhaltig.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0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952328" cy="2214246"/>
          </a:xfrm>
          <a:prstGeom prst="rect">
            <a:avLst/>
          </a:prstGeom>
        </p:spPr>
      </p:pic>
      <p:pic>
        <p:nvPicPr>
          <p:cNvPr id="4" name="Grafik 3" descr="IMG_0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88640"/>
            <a:ext cx="2880320" cy="2160240"/>
          </a:xfrm>
          <a:prstGeom prst="rect">
            <a:avLst/>
          </a:prstGeom>
        </p:spPr>
      </p:pic>
      <p:pic>
        <p:nvPicPr>
          <p:cNvPr id="5" name="Grafik 4" descr="IMG_03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88640"/>
            <a:ext cx="2747797" cy="2060848"/>
          </a:xfrm>
          <a:prstGeom prst="rect">
            <a:avLst/>
          </a:prstGeom>
        </p:spPr>
      </p:pic>
      <p:pic>
        <p:nvPicPr>
          <p:cNvPr id="6" name="Grafik 5" descr="IMG_03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636912"/>
            <a:ext cx="3168352" cy="23762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419872" y="2636912"/>
            <a:ext cx="5892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Damit die Märchenspiele auch tatsächlich etwas in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Märchenwelt entführen können, braucht es auch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 gewisses Maß an Verkleidungen. Einiges an Kos-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tümen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konnten die Kinder selbst mitbringen – für die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Geißlein allerdings war es schwierig. Gesichtsmasken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konnte da aber helfen und so wurden eifrig Masken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für die Geißlein und den Wolf gebastelt.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9512" y="5157192"/>
            <a:ext cx="851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 Kinder erwerben Fertigkeiten und Kompetenzen bei der Herstellung von Dekorationen und Kostümen. Sie setzen ihre Kreativität und Phantasie ein und erleben, das sie so einiges „schaffen und bewegen“ können!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0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16632"/>
            <a:ext cx="2952328" cy="2214246"/>
          </a:xfrm>
          <a:prstGeom prst="rect">
            <a:avLst/>
          </a:prstGeom>
        </p:spPr>
      </p:pic>
      <p:pic>
        <p:nvPicPr>
          <p:cNvPr id="3" name="Grafik 2" descr="IMG_0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88640"/>
            <a:ext cx="2784309" cy="2088232"/>
          </a:xfrm>
          <a:prstGeom prst="rect">
            <a:avLst/>
          </a:prstGeom>
        </p:spPr>
      </p:pic>
      <p:pic>
        <p:nvPicPr>
          <p:cNvPr id="4" name="Grafik 3" descr="IMG_03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88640"/>
            <a:ext cx="2915816" cy="2186862"/>
          </a:xfrm>
          <a:prstGeom prst="rect">
            <a:avLst/>
          </a:prstGeom>
        </p:spPr>
      </p:pic>
      <p:pic>
        <p:nvPicPr>
          <p:cNvPr id="5" name="Grafik 4" descr="IMG_03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420888"/>
            <a:ext cx="2880320" cy="2160240"/>
          </a:xfrm>
          <a:prstGeom prst="rect">
            <a:avLst/>
          </a:prstGeom>
        </p:spPr>
      </p:pic>
      <p:pic>
        <p:nvPicPr>
          <p:cNvPr id="6" name="Grafik 5" descr="IMG_03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293096"/>
            <a:ext cx="3072341" cy="230425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131840" y="2492896"/>
            <a:ext cx="6068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Damit die anderen Gruppen über die Präsentation auch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entsprechend informiert sind, wurden Einladungen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schrieben und ausgeteilt. Alle Zwerge, Elfen und auch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Wichtel waren somit eingeladen worden. Sollte jemand Angst bei der Aufführung bekommen, z.B. vor dem Wolf, so wurde den Kindern versichert, dass immer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alles gut ausgeht und sich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niemand sorgen muss.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9512" y="4725144"/>
            <a:ext cx="6187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Wesentlich für die Entwicklung von sprachlicher Bildung sind nicht nur sprachintensive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pädagog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ische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Angebote, sondern auch alle anderen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literacyfördernde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Beschäftigungen</a:t>
            </a:r>
            <a:r>
              <a:rPr lang="de-DE" dirty="0" smtClean="0"/>
              <a:t>.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Dazu gehören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auch Förderung von Kompetenzen </a:t>
            </a:r>
            <a:r>
              <a:rPr lang="de-DE" b="1" smtClean="0">
                <a:latin typeface="Arial" pitchFamily="34" charset="0"/>
                <a:cs typeface="Arial" pitchFamily="34" charset="0"/>
              </a:rPr>
              <a:t>um Schreib-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und Schriftkultur.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Bildschirmpräsentation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Larissa-Design</vt:lpstr>
      <vt:lpstr>Vorbereitungen zur Märchen-Präsentation Wochenrückblick vom 01.07. bis 05.07.</vt:lpstr>
      <vt:lpstr>Folie 2</vt:lpstr>
      <vt:lpstr>Folie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Vorbereitungen zur Märchen-Präsentation Wochenrückblick vom 01.07. bis 05.07.</dc:title>
  <dc:creator>Leit</dc:creator>
  <cp:lastModifiedBy>Leit</cp:lastModifiedBy>
  <cp:revision>3</cp:revision>
  <dcterms:created xsi:type="dcterms:W3CDTF">2024-07-10T05:57:00Z</dcterms:created>
  <dcterms:modified xsi:type="dcterms:W3CDTF">2024-07-10T12:38:54Z</dcterms:modified>
</cp:coreProperties>
</file>