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47F56DD9-8612-468B-9081-E18BDADE97D9}"/>
    <pc:docChg chg="undo custSel modSld">
      <pc:chgData name="KIGA Claudia" userId="4f6279c410e0df4f" providerId="LiveId" clId="{47F56DD9-8612-468B-9081-E18BDADE97D9}" dt="2024-06-28T06:49:20.044" v="850" actId="113"/>
      <pc:docMkLst>
        <pc:docMk/>
      </pc:docMkLst>
      <pc:sldChg chg="addSp delSp modSp mod">
        <pc:chgData name="KIGA Claudia" userId="4f6279c410e0df4f" providerId="LiveId" clId="{47F56DD9-8612-468B-9081-E18BDADE97D9}" dt="2024-06-28T06:49:20.044" v="850" actId="113"/>
        <pc:sldMkLst>
          <pc:docMk/>
          <pc:sldMk cId="452205024" sldId="256"/>
        </pc:sldMkLst>
        <pc:spChg chg="add del mod">
          <ac:chgData name="KIGA Claudia" userId="4f6279c410e0df4f" providerId="LiveId" clId="{47F56DD9-8612-468B-9081-E18BDADE97D9}" dt="2024-06-28T06:39:25.752" v="3" actId="767"/>
          <ac:spMkLst>
            <pc:docMk/>
            <pc:sldMk cId="452205024" sldId="256"/>
            <ac:spMk id="2" creationId="{CB09F679-5F10-454A-98B9-B07DA4EDD131}"/>
          </ac:spMkLst>
        </pc:spChg>
        <pc:spChg chg="add del">
          <ac:chgData name="KIGA Claudia" userId="4f6279c410e0df4f" providerId="LiveId" clId="{47F56DD9-8612-468B-9081-E18BDADE97D9}" dt="2024-06-28T06:39:25.312" v="2" actId="11529"/>
          <ac:spMkLst>
            <pc:docMk/>
            <pc:sldMk cId="452205024" sldId="256"/>
            <ac:spMk id="3" creationId="{CD068199-E3BC-40EE-B962-9033DB1F096F}"/>
          </ac:spMkLst>
        </pc:spChg>
        <pc:spChg chg="add del mod">
          <ac:chgData name="KIGA Claudia" userId="4f6279c410e0df4f" providerId="LiveId" clId="{47F56DD9-8612-468B-9081-E18BDADE97D9}" dt="2024-06-28T06:39:44.101" v="5" actId="478"/>
          <ac:spMkLst>
            <pc:docMk/>
            <pc:sldMk cId="452205024" sldId="256"/>
            <ac:spMk id="4" creationId="{9FD8AED1-18E3-438D-A36C-DA59438A2DE5}"/>
          </ac:spMkLst>
        </pc:spChg>
        <pc:spChg chg="add mod">
          <ac:chgData name="KIGA Claudia" userId="4f6279c410e0df4f" providerId="LiveId" clId="{47F56DD9-8612-468B-9081-E18BDADE97D9}" dt="2024-06-28T06:49:04.675" v="848" actId="1076"/>
          <ac:spMkLst>
            <pc:docMk/>
            <pc:sldMk cId="452205024" sldId="256"/>
            <ac:spMk id="12" creationId="{B5FEAF6E-EB2C-46DB-A560-530622236FFC}"/>
          </ac:spMkLst>
        </pc:spChg>
        <pc:spChg chg="add mod">
          <ac:chgData name="KIGA Claudia" userId="4f6279c410e0df4f" providerId="LiveId" clId="{47F56DD9-8612-468B-9081-E18BDADE97D9}" dt="2024-06-28T06:49:20.044" v="850" actId="113"/>
          <ac:spMkLst>
            <pc:docMk/>
            <pc:sldMk cId="452205024" sldId="256"/>
            <ac:spMk id="14" creationId="{3ADACDDA-6123-467F-ABD8-9CDBB53528C1}"/>
          </ac:spMkLst>
        </pc:spChg>
        <pc:picChg chg="mod">
          <ac:chgData name="KIGA Claudia" userId="4f6279c410e0df4f" providerId="LiveId" clId="{47F56DD9-8612-468B-9081-E18BDADE97D9}" dt="2024-06-28T06:43:44.403" v="124" actId="1076"/>
          <ac:picMkLst>
            <pc:docMk/>
            <pc:sldMk cId="452205024" sldId="256"/>
            <ac:picMk id="5" creationId="{A25E6704-4516-413A-A1F2-BAE4F49FFC2E}"/>
          </ac:picMkLst>
        </pc:picChg>
        <pc:picChg chg="add mod">
          <ac:chgData name="KIGA Claudia" userId="4f6279c410e0df4f" providerId="LiveId" clId="{47F56DD9-8612-468B-9081-E18BDADE97D9}" dt="2024-06-28T06:43:46.769" v="125" actId="1076"/>
          <ac:picMkLst>
            <pc:docMk/>
            <pc:sldMk cId="452205024" sldId="256"/>
            <ac:picMk id="8" creationId="{B593E019-37FB-440E-9F42-7BDDCE6F3014}"/>
          </ac:picMkLst>
        </pc:picChg>
        <pc:picChg chg="mod">
          <ac:chgData name="KIGA Claudia" userId="4f6279c410e0df4f" providerId="LiveId" clId="{47F56DD9-8612-468B-9081-E18BDADE97D9}" dt="2024-06-28T06:43:48.858" v="126" actId="1076"/>
          <ac:picMkLst>
            <pc:docMk/>
            <pc:sldMk cId="452205024" sldId="256"/>
            <ac:picMk id="9" creationId="{4ADC14E2-17B5-4007-B8D1-FCDDF7472A66}"/>
          </ac:picMkLst>
        </pc:picChg>
        <pc:picChg chg="add mod">
          <ac:chgData name="KIGA Claudia" userId="4f6279c410e0df4f" providerId="LiveId" clId="{47F56DD9-8612-468B-9081-E18BDADE97D9}" dt="2024-06-28T06:43:50.491" v="127" actId="1076"/>
          <ac:picMkLst>
            <pc:docMk/>
            <pc:sldMk cId="452205024" sldId="256"/>
            <ac:picMk id="11" creationId="{B644CFD8-258C-43DA-9D16-57F7915BA8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28.06.2024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und Elfen</a:t>
            </a:r>
          </a:p>
          <a:p>
            <a:pPr algn="ctr"/>
            <a:r>
              <a:rPr lang="de-DE" sz="2000" dirty="0"/>
              <a:t>Wochenrückblick KW 24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5E6704-4516-413A-A1F2-BAE4F49FF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406" y="1599830"/>
            <a:ext cx="2319039" cy="17392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ADC14E2-17B5-4007-B8D1-FCDDF7472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4814" r="3751" b="647"/>
          <a:stretch/>
        </p:blipFill>
        <p:spPr>
          <a:xfrm rot="5400000">
            <a:off x="322430" y="4253898"/>
            <a:ext cx="2253251" cy="18888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593E019-37FB-440E-9F42-7BDDCE6F3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9" y="1337576"/>
            <a:ext cx="3075093" cy="23063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44CFD8-258C-43DA-9D16-57F7915BA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8" y="4011407"/>
            <a:ext cx="3075093" cy="23063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FEAF6E-EB2C-46DB-A560-530622236FFC}"/>
              </a:ext>
            </a:extLst>
          </p:cNvPr>
          <p:cNvSpPr txBox="1"/>
          <p:nvPr/>
        </p:nvSpPr>
        <p:spPr>
          <a:xfrm>
            <a:off x="6014720" y="1206205"/>
            <a:ext cx="574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Märchen fördern u.a. </a:t>
            </a:r>
            <a:r>
              <a:rPr lang="de-DE" b="1" dirty="0"/>
              <a:t>die Kreativität, die Empathie- Fähigkeit und regen die Phantasie der Kinder </a:t>
            </a:r>
            <a:r>
              <a:rPr lang="de-DE" dirty="0"/>
              <a:t>an. Sie sind in der Regel in einem Sprachstil geschrieben, der sich von unserer Alltagssprache unterscheidet.</a:t>
            </a:r>
          </a:p>
          <a:p>
            <a:r>
              <a:rPr lang="de-DE" b="1" dirty="0"/>
              <a:t>Das bringt neue Impulse und regt an sich sprachlich auszuprobieren.</a:t>
            </a:r>
          </a:p>
          <a:p>
            <a:r>
              <a:rPr lang="de-DE" dirty="0"/>
              <a:t>Alle waren sehr froh, als das Gute am Ende das Böse besiegte!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DACDDA-6123-467F-ABD8-9CDBB53528C1}"/>
              </a:ext>
            </a:extLst>
          </p:cNvPr>
          <p:cNvSpPr txBox="1"/>
          <p:nvPr/>
        </p:nvSpPr>
        <p:spPr>
          <a:xfrm>
            <a:off x="6107069" y="3733406"/>
            <a:ext cx="5499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war schwer!</a:t>
            </a:r>
          </a:p>
          <a:p>
            <a:r>
              <a:rPr lang="de-DE" dirty="0"/>
              <a:t>In diesem Buch fragt der Kater der Hexe seinen Onkel mehrfach per Brief um Rat. Dieser antwortet ebenfalls in Briefform. Die Kinder mussten den Inhalt der Briefe auf die Geschichte übertragen.</a:t>
            </a:r>
          </a:p>
          <a:p>
            <a:r>
              <a:rPr lang="de-DE" dirty="0"/>
              <a:t>Das gelang diesmal nur mit viel Unterstützung.</a:t>
            </a:r>
          </a:p>
          <a:p>
            <a:r>
              <a:rPr lang="de-DE" dirty="0"/>
              <a:t>Sie lernen dabei, Themen von einem Kontext auf den anderen zu übertragen</a:t>
            </a:r>
            <a:r>
              <a:rPr lang="de-DE" b="1" dirty="0"/>
              <a:t>. Analytisches und interpretatives Denken wird gefördert. Die Ausdrucksfähigkeit der Kinder wird gestärkt.</a:t>
            </a:r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18</cp:revision>
  <cp:lastPrinted>2024-06-07T09:48:01Z</cp:lastPrinted>
  <dcterms:created xsi:type="dcterms:W3CDTF">2024-04-22T12:44:39Z</dcterms:created>
  <dcterms:modified xsi:type="dcterms:W3CDTF">2024-06-28T06:49:25Z</dcterms:modified>
</cp:coreProperties>
</file>