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11C1DD0E-6378-48A4-B47E-5CED9126DCAF}"/>
    <pc:docChg chg="modSld">
      <pc:chgData name="KIGA Claudia" userId="4f6279c410e0df4f" providerId="LiveId" clId="{11C1DD0E-6378-48A4-B47E-5CED9126DCAF}" dt="2024-06-07T09:48:43.486" v="1" actId="113"/>
      <pc:docMkLst>
        <pc:docMk/>
      </pc:docMkLst>
      <pc:sldChg chg="modSp mod">
        <pc:chgData name="KIGA Claudia" userId="4f6279c410e0df4f" providerId="LiveId" clId="{11C1DD0E-6378-48A4-B47E-5CED9126DCAF}" dt="2024-06-07T09:48:43.486" v="1" actId="113"/>
        <pc:sldMkLst>
          <pc:docMk/>
          <pc:sldMk cId="452205024" sldId="256"/>
        </pc:sldMkLst>
        <pc:spChg chg="mod">
          <ac:chgData name="KIGA Claudia" userId="4f6279c410e0df4f" providerId="LiveId" clId="{11C1DD0E-6378-48A4-B47E-5CED9126DCAF}" dt="2024-06-07T09:48:24.702" v="0" actId="113"/>
          <ac:spMkLst>
            <pc:docMk/>
            <pc:sldMk cId="452205024" sldId="256"/>
            <ac:spMk id="13" creationId="{62FE0341-ABD5-40BF-ABB0-8890D626CD67}"/>
          </ac:spMkLst>
        </pc:spChg>
        <pc:spChg chg="mod">
          <ac:chgData name="KIGA Claudia" userId="4f6279c410e0df4f" providerId="LiveId" clId="{11C1DD0E-6378-48A4-B47E-5CED9126DCAF}" dt="2024-06-07T09:48:43.486" v="1" actId="113"/>
          <ac:spMkLst>
            <pc:docMk/>
            <pc:sldMk cId="452205024" sldId="256"/>
            <ac:spMk id="14" creationId="{C63A5845-2440-40FF-A0A7-A5DDEDB07D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457200" y="174255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mit verändertem Konzept</a:t>
            </a:r>
          </a:p>
          <a:p>
            <a:pPr algn="ctr"/>
            <a:r>
              <a:rPr lang="de-DE" sz="2000" dirty="0"/>
              <a:t>Wochenrückblick KW 16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A99CA2-EEA4-4593-9D86-8C9DFB8E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12129"/>
            <a:ext cx="3462338" cy="2596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03E97A-F7B5-4367-81D3-92EB16591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4041581"/>
            <a:ext cx="3462338" cy="25967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4986338" y="1312129"/>
            <a:ext cx="3064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</a:t>
            </a:r>
            <a:r>
              <a:rPr lang="de-DE" b="1" dirty="0"/>
              <a:t>ritualisierter Einstieg </a:t>
            </a:r>
            <a:r>
              <a:rPr lang="de-DE" dirty="0"/>
              <a:t>in jede Einheit hilft den Kindern sich auf die Situation einzustellen und macht in diesem Fall auch großen Spaß.</a:t>
            </a:r>
          </a:p>
          <a:p>
            <a:r>
              <a:rPr lang="de-DE" dirty="0"/>
              <a:t>Wir haben für den Anfang das Bewegungsspiel „Oben auf des Berges Spitze“ ausgesucht.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A5845-2440-40FF-A0A7-A5DDEDB07D23}"/>
              </a:ext>
            </a:extLst>
          </p:cNvPr>
          <p:cNvSpPr txBox="1"/>
          <p:nvPr/>
        </p:nvSpPr>
        <p:spPr>
          <a:xfrm>
            <a:off x="4986338" y="4910792"/>
            <a:ext cx="6129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Kinder machen im D240 u.a. vielfältige Erfahrungen rund um die Buch- Erzähl- Reim und Schriftkultur. </a:t>
            </a:r>
            <a:r>
              <a:rPr lang="de-DE" dirty="0"/>
              <a:t>In dieser Woche wurden, jeweils dem Altersstand angepasst, 2 verschiedene Bücher vorgelesen und auch dialogisch betrachtet. Diese waren bewusst wegen ihrer Texte in Reimform ausgewählt worden. 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497127F-FA43-494D-9A71-21F312684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7" y="1312129"/>
            <a:ext cx="3225635" cy="241922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AB9F71-08AC-4652-AD42-3CBE3A257BAA}"/>
              </a:ext>
            </a:extLst>
          </p:cNvPr>
          <p:cNvSpPr txBox="1"/>
          <p:nvPr/>
        </p:nvSpPr>
        <p:spPr>
          <a:xfrm>
            <a:off x="4986338" y="3960139"/>
            <a:ext cx="67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Reimform unterstützt </a:t>
            </a:r>
            <a:r>
              <a:rPr lang="de-DE" b="0" i="0" dirty="0">
                <a:solidFill>
                  <a:srgbClr val="040C28"/>
                </a:solidFill>
                <a:effectLst/>
                <a:latin typeface="Google Sans"/>
              </a:rPr>
              <a:t>Kinder den Laut und die Melodie der Sprache zu üben</a:t>
            </a:r>
            <a:r>
              <a:rPr lang="de-DE" dirty="0">
                <a:solidFill>
                  <a:srgbClr val="1F1F1F"/>
                </a:solidFill>
                <a:latin typeface="Google Sans"/>
              </a:rPr>
              <a:t> und ein Gefühl dafür zu entwickeln. Das</a:t>
            </a:r>
            <a:r>
              <a:rPr lang="de-DE" b="0" i="0" dirty="0">
                <a:solidFill>
                  <a:srgbClr val="1F1F1F"/>
                </a:solidFill>
                <a:effectLst/>
                <a:latin typeface="Google Sans"/>
              </a:rPr>
              <a:t> Zusammenspiel der beiden Gehirnhälften wird ebenfalls angeregt.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Google Sans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4</cp:revision>
  <cp:lastPrinted>2024-04-22T13:10:59Z</cp:lastPrinted>
  <dcterms:created xsi:type="dcterms:W3CDTF">2024-04-22T12:44:39Z</dcterms:created>
  <dcterms:modified xsi:type="dcterms:W3CDTF">2024-06-07T09:48:47Z</dcterms:modified>
</cp:coreProperties>
</file>