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59E5-3870-4603-A258-2F1B26B12886}" type="datetimeFigureOut">
              <a:rPr lang="de-DE" smtClean="0"/>
              <a:pPr/>
              <a:t>22.05.2024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307A4-D6BA-42D0-8AD2-52F07C7838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Abschlusswoche!</a:t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sz="3100" b="1" dirty="0" smtClean="0">
                <a:latin typeface="Arial" pitchFamily="34" charset="0"/>
                <a:cs typeface="Arial" pitchFamily="34" charset="0"/>
              </a:rPr>
              <a:t>Wochenrückblick vom 13.05. bis 17.05.24</a:t>
            </a:r>
            <a:endParaRPr lang="de-DE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IMG_3916.jpg"/>
          <p:cNvPicPr>
            <a:picLocks noChangeAspect="1"/>
          </p:cNvPicPr>
          <p:nvPr/>
        </p:nvPicPr>
        <p:blipFill>
          <a:blip r:embed="rId2" cstate="print"/>
          <a:srcRect l="15836" t="26164"/>
          <a:stretch>
            <a:fillRect/>
          </a:stretch>
        </p:blipFill>
        <p:spPr>
          <a:xfrm>
            <a:off x="107504" y="3717032"/>
            <a:ext cx="2626560" cy="1728192"/>
          </a:xfrm>
          <a:prstGeom prst="rect">
            <a:avLst/>
          </a:prstGeom>
        </p:spPr>
      </p:pic>
      <p:pic>
        <p:nvPicPr>
          <p:cNvPr id="7" name="Grafik 6" descr="IMG_3915.jpg"/>
          <p:cNvPicPr>
            <a:picLocks noChangeAspect="1"/>
          </p:cNvPicPr>
          <p:nvPr/>
        </p:nvPicPr>
        <p:blipFill>
          <a:blip r:embed="rId3" cstate="print"/>
          <a:srcRect t="13748" r="13389"/>
          <a:stretch>
            <a:fillRect/>
          </a:stretch>
        </p:blipFill>
        <p:spPr>
          <a:xfrm>
            <a:off x="179512" y="1484784"/>
            <a:ext cx="2699464" cy="2016224"/>
          </a:xfrm>
          <a:prstGeom prst="rect">
            <a:avLst/>
          </a:prstGeom>
        </p:spPr>
      </p:pic>
      <p:pic>
        <p:nvPicPr>
          <p:cNvPr id="8" name="Grafik 7" descr="IMG_3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484784"/>
            <a:ext cx="2555775" cy="1916831"/>
          </a:xfrm>
          <a:prstGeom prst="rect">
            <a:avLst/>
          </a:prstGeom>
        </p:spPr>
      </p:pic>
      <p:pic>
        <p:nvPicPr>
          <p:cNvPr id="9" name="Grafik 8" descr="IMG_3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501008"/>
            <a:ext cx="2555776" cy="19168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987824" y="1628800"/>
            <a:ext cx="32624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Wie schließen wir das Pro-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jekt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„Frühling-Trickfilm“ ab?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Eine Frage auf die die Riesen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schnell eine Antwort hatten –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Trickfilm sollten den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Zwer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gen und Elfen vorgestellt wer-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den. Dazu mussten die Filme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aber erst nochmal gesichtet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werden – und es war noch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einiges an den Filmen zu tun,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bis diese einer Öffentlichkeit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präsentiert werden konnten.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5517232"/>
            <a:ext cx="8933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Gemeinsam Entscheidungen zu treffen, heißt Teil einer Demokratie zu sein. 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Dabei lernen Kinder eine eigene Position zu beziehen, diese nach außen zu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ver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treten und andere Meinungen zu akzeptieren und Kompromisse aushandeln.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Sie erwerben Fähigkeit und Bereitschaft zur demokratischen Teilhabe.</a:t>
            </a:r>
          </a:p>
          <a:p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3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16632"/>
            <a:ext cx="2808312" cy="2106234"/>
          </a:xfrm>
          <a:prstGeom prst="rect">
            <a:avLst/>
          </a:prstGeom>
        </p:spPr>
      </p:pic>
      <p:pic>
        <p:nvPicPr>
          <p:cNvPr id="4" name="Grafik 3" descr="IMG_3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0180" y="188640"/>
            <a:ext cx="2784308" cy="2088232"/>
          </a:xfrm>
          <a:prstGeom prst="rect">
            <a:avLst/>
          </a:prstGeom>
        </p:spPr>
      </p:pic>
      <p:pic>
        <p:nvPicPr>
          <p:cNvPr id="5" name="Grafik 4" descr="IMG_39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149080"/>
            <a:ext cx="3203848" cy="2402886"/>
          </a:xfrm>
          <a:prstGeom prst="rect">
            <a:avLst/>
          </a:prstGeom>
        </p:spPr>
      </p:pic>
      <p:pic>
        <p:nvPicPr>
          <p:cNvPr id="6" name="Grafik 5" descr="IMG_39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149080"/>
            <a:ext cx="3240360" cy="2430270"/>
          </a:xfrm>
          <a:prstGeom prst="rect">
            <a:avLst/>
          </a:prstGeom>
        </p:spPr>
      </p:pic>
      <p:pic>
        <p:nvPicPr>
          <p:cNvPr id="7" name="Grafik 6" descr="IMG_95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2664296" cy="199822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1520" y="2348880"/>
            <a:ext cx="8746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Gemeinsam wurde der Raum für die Präsentation vorbereitet und der Ablauf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einge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übt. Was sagen die Riesen ihren Gästen, was berichten sie aus der Arbeit mit dem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Trickfilm? Das wurde kurz eingeübt und schon konnte die Vorführung beginnen.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Zusammenhänge und Abfolgen mittels Sprache vorzustellen fordert Kinder heraus und stärkt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literacybezogene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Interessen und Kompetenzen besonders.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88640"/>
            <a:ext cx="3072341" cy="2304256"/>
          </a:xfrm>
          <a:prstGeom prst="rect">
            <a:avLst/>
          </a:prstGeom>
        </p:spPr>
      </p:pic>
      <p:pic>
        <p:nvPicPr>
          <p:cNvPr id="3" name="Grafik 2" descr="IMG_3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3035829" cy="2276872"/>
          </a:xfrm>
          <a:prstGeom prst="rect">
            <a:avLst/>
          </a:prstGeom>
        </p:spPr>
      </p:pic>
      <p:pic>
        <p:nvPicPr>
          <p:cNvPr id="4" name="Grafik 3" descr="IMG_3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564904"/>
            <a:ext cx="3024336" cy="2268252"/>
          </a:xfrm>
          <a:prstGeom prst="rect">
            <a:avLst/>
          </a:prstGeom>
        </p:spPr>
      </p:pic>
      <p:pic>
        <p:nvPicPr>
          <p:cNvPr id="5" name="Grafik 4" descr="IMG_39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636912"/>
            <a:ext cx="2952328" cy="2214246"/>
          </a:xfrm>
          <a:prstGeom prst="rect">
            <a:avLst/>
          </a:prstGeom>
        </p:spPr>
      </p:pic>
      <p:pic>
        <p:nvPicPr>
          <p:cNvPr id="6" name="Grafik 5" descr="IMG_39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7" y="4221089"/>
            <a:ext cx="1835695" cy="137677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444208" y="260648"/>
            <a:ext cx="26536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Zur Präsentation waren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Zwerge und Elfen eingeladen worden, die natürlich sehr gerne kamen.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Riesen erzählten von ihren Erfahrungen  bei der Trickfilmarbeit und zeigten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anschlie-ßend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ihre Werke. Diese kamen sehr gut bei den Gästen an und die Riesen erhielten ordentlich Applaus!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4941168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Kinder sind von Geburt an kontakt- und kommunikationsfähig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Gleiches gilt für Aufbau und Gestaltung von Beziehungen zu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anderen Kindern, die vom Kind ein umfangreiches Verhaltens-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repertoire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verlangen, das sich mit der Zeit erweitert und verändert.  So können auch Präsentationen Emotionalität und soziale Beziehungen zwischen Kindern stärken und fördern.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Fragen zur Projektreflektion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Themenbereich: Frühling und Trickfilme</a:t>
            </a:r>
            <a:br>
              <a:rPr lang="de-DE" sz="1800" b="1" dirty="0" smtClean="0">
                <a:latin typeface="Arial" pitchFamily="34" charset="0"/>
                <a:cs typeface="Arial" pitchFamily="34" charset="0"/>
              </a:rPr>
            </a:b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(Wir haben ein Filmmuseum besucht, Samen eingepflanzt, beim Wachsen beobachtet , sie gepflegt und in den Garten umgesetzt und auch Trickfilme gemacht!)</a:t>
            </a:r>
            <a:br>
              <a:rPr lang="de-DE" sz="1800" b="1" dirty="0" smtClean="0">
                <a:latin typeface="Arial" pitchFamily="34" charset="0"/>
                <a:cs typeface="Arial" pitchFamily="34" charset="0"/>
              </a:rPr>
            </a:b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Was haben wir im Projekt gelernt?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Wie man Trickfilme machen kann, wie man es schafft, </a:t>
            </a:r>
            <a:endParaRPr lang="de-DE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dass </a:t>
            </a: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sich die Figuren </a:t>
            </a: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bewegen </a:t>
            </a: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bzw. das es so aussieht.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Wie man die Filme vertont und wie man Hintergründe </a:t>
            </a:r>
            <a:endParaRPr lang="de-DE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einfügen </a:t>
            </a: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kann!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Wie man selber einen Film machen!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Wie man Pflanzen selbst großzieht und einpflanzen kann und wir haben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gelernt, dass man Pflanzen auch versorgen muss, damit sie wachsen!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Und ganz wichtig … man muss immer gut zuhören, weil man sonst was falsch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machen kann!</a:t>
            </a:r>
          </a:p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Wie haben wir das gelernt?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Weil wir alles selbst machen konnten, ausprobieren und selber machen!</a:t>
            </a:r>
          </a:p>
          <a:p>
            <a:pPr>
              <a:buNone/>
            </a:pPr>
            <a:endParaRPr lang="de-DE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DE" sz="18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IMG_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916832"/>
            <a:ext cx="226774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Was hat euch am meisten Spaß gemacht?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Das Filmen und auch das Pflanzen!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Den Film selbst zu machen!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Den Hintergrund für den Film aussuchen!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Ich fand es toll, dass wir mal Trickfilme selbst </a:t>
            </a:r>
            <a:endParaRPr lang="de-DE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gemacht </a:t>
            </a: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haben!</a:t>
            </a:r>
          </a:p>
          <a:p>
            <a:pPr>
              <a:buNone/>
            </a:pPr>
            <a:endParaRPr lang="de-DE" sz="1800" i="1" dirty="0">
              <a:latin typeface="Arial" pitchFamily="34" charset="0"/>
              <a:cs typeface="Arial" pitchFamily="34" charset="0"/>
            </a:endParaRPr>
          </a:p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Was ist euch am stärksten in Erinnerung geblieben?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Die Filme selbst zu machen und die Pflanzen groß zu ziehen!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Das Anschauen der Filme!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Das Umsetzen der Pflanzen!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Besuch des Filmmuseum in Frankfurt!</a:t>
            </a:r>
          </a:p>
          <a:p>
            <a:pPr>
              <a:buNone/>
            </a:pPr>
            <a:endParaRPr lang="de-DE" sz="1800" i="1" dirty="0">
              <a:latin typeface="Arial" pitchFamily="34" charset="0"/>
              <a:cs typeface="Arial" pitchFamily="34" charset="0"/>
            </a:endParaRPr>
          </a:p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Was sollte besser anders laufen?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Es war alles soweit ok – es muss nichts anders </a:t>
            </a:r>
            <a:endParaRPr lang="de-DE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gemacht </a:t>
            </a: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werden!</a:t>
            </a: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Vielleicht – das es etwas leiser bei den Kindern ist, </a:t>
            </a:r>
            <a:endParaRPr lang="de-DE" sz="1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wenn </a:t>
            </a:r>
            <a:r>
              <a:rPr lang="de-DE" sz="1800" i="1" dirty="0" smtClean="0">
                <a:latin typeface="Arial" pitchFamily="34" charset="0"/>
                <a:cs typeface="Arial" pitchFamily="34" charset="0"/>
              </a:rPr>
              <a:t>sie etwas arbeiten!</a:t>
            </a:r>
          </a:p>
          <a:p>
            <a:pPr>
              <a:buNone/>
            </a:pPr>
            <a:endParaRPr lang="de-DE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IMG_9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3011827" cy="2258870"/>
          </a:xfrm>
          <a:prstGeom prst="rect">
            <a:avLst/>
          </a:prstGeom>
        </p:spPr>
      </p:pic>
      <p:pic>
        <p:nvPicPr>
          <p:cNvPr id="5" name="Grafik 4" descr="IMG_9648.jpg"/>
          <p:cNvPicPr>
            <a:picLocks noChangeAspect="1"/>
          </p:cNvPicPr>
          <p:nvPr/>
        </p:nvPicPr>
        <p:blipFill>
          <a:blip r:embed="rId3" cstate="print"/>
          <a:srcRect l="12633" t="11230"/>
          <a:stretch>
            <a:fillRect/>
          </a:stretch>
        </p:blipFill>
        <p:spPr>
          <a:xfrm>
            <a:off x="5940152" y="3645024"/>
            <a:ext cx="298782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G_9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555776" cy="1916832"/>
          </a:xfrm>
          <a:prstGeom prst="rect">
            <a:avLst/>
          </a:prstGeom>
        </p:spPr>
      </p:pic>
      <p:pic>
        <p:nvPicPr>
          <p:cNvPr id="5" name="Grafik 4" descr="IMG_9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16632"/>
            <a:ext cx="2688299" cy="2016224"/>
          </a:xfrm>
          <a:prstGeom prst="rect">
            <a:avLst/>
          </a:prstGeom>
        </p:spPr>
      </p:pic>
      <p:pic>
        <p:nvPicPr>
          <p:cNvPr id="6" name="Grafik 5" descr="IMG_9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8640"/>
            <a:ext cx="2688299" cy="2016224"/>
          </a:xfrm>
          <a:prstGeom prst="rect">
            <a:avLst/>
          </a:prstGeom>
        </p:spPr>
      </p:pic>
      <p:pic>
        <p:nvPicPr>
          <p:cNvPr id="7" name="Grafik 6" descr="IMG_9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2664296" cy="1998222"/>
          </a:xfrm>
          <a:prstGeom prst="rect">
            <a:avLst/>
          </a:prstGeom>
        </p:spPr>
      </p:pic>
      <p:pic>
        <p:nvPicPr>
          <p:cNvPr id="8" name="Grafik 7" descr="IMG_96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276872"/>
            <a:ext cx="2736304" cy="205222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4437112"/>
            <a:ext cx="6073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Projektauswertungen sind immer anstrengend. Deshalb hatte sich die Gruppe als Anreiz für konzentriertes Arbeiten eine „Spiele-Rund“ zum Abschluss gewünscht.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„Pass auf“ oder auch das „Knotenspiel“ sind sehr dynamische Spiele, die einiges an Reaktionsfähigkeit und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Konzentration verlangen. Diese werden allerdings von der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Gruppe mittlerweile so gut gespielt, dass sich jeder sehr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anstrengen muss nicht in der Mitte zu landen!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228184" y="2420888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Ständige Heraus- und Anforderungen können auch bei Kindern zu Stress führen. Stressresistenz ist eine Kompetenz, die Kinder erst erwerben. Deshalb ist es wichtig sie frühzeitig an effiziente Strategien der Stressbewältigung heranzuführen – denn Stress gehört zum Lebensalltag!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Bildschirmpräsentation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Abschlusswoche! Wochenrückblick vom 13.05. bis 17.05.24</vt:lpstr>
      <vt:lpstr>Folie 2</vt:lpstr>
      <vt:lpstr>Folie 3</vt:lpstr>
      <vt:lpstr>Fragen zur Projektreflektion: Themenbereich: Frühling und Trickfilme (Wir haben ein Filmmuseum besucht, Samen eingepflanzt, beim Wachsen beobachtet , sie gepflegt und in den Garten umgesetzt und auch Trickfilme gemacht!) </vt:lpstr>
      <vt:lpstr>Folie 5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Abschlusswoche! Wochenrückblick vom 13.05. bis 17.05.24</dc:title>
  <dc:creator>Leit</dc:creator>
  <cp:lastModifiedBy>Leit</cp:lastModifiedBy>
  <cp:revision>2</cp:revision>
  <dcterms:created xsi:type="dcterms:W3CDTF">2024-05-17T10:15:54Z</dcterms:created>
  <dcterms:modified xsi:type="dcterms:W3CDTF">2024-05-22T07:40:38Z</dcterms:modified>
</cp:coreProperties>
</file>