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2E0A-0D21-4D4B-82DD-29083EEEE0B6}" type="datetimeFigureOut">
              <a:rPr lang="de-DE" smtClean="0"/>
              <a:pPr/>
              <a:t>27.02.2024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937A2-AF81-45B8-ACE7-0AE6F9F154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Nachbereitung Fasching!</a:t>
            </a:r>
            <a:br>
              <a:rPr lang="de-DE" b="1" dirty="0" smtClean="0">
                <a:latin typeface="Arial" pitchFamily="34" charset="0"/>
                <a:cs typeface="Arial" pitchFamily="34" charset="0"/>
              </a:rPr>
            </a:b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Wochenrückblick vom 19.02. bis 23.02.24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Grafik 5" descr="IMG_34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628800"/>
            <a:ext cx="2688298" cy="201622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51520" y="3933056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Faschingsfeier und das Faschingsprojekt waren vorbei und es stand mal wieder Auswertung und Ergänzung des Jahrbuches an. Gemeinsam wurde dazu das Bild-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material gesichtet und Bilder für die persönlichen Berichte ausgewählt. Vereinzelt 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legten einige Kinder dann gleich los und fügten Bilder ein und diktierten ihre An-</a:t>
            </a:r>
          </a:p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merkungen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dazu.  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Kinder lernen </a:t>
            </a:r>
            <a:r>
              <a:rPr lang="de-DE" b="1" dirty="0" err="1" smtClean="0">
                <a:latin typeface="Arial" pitchFamily="34" charset="0"/>
                <a:cs typeface="Arial" pitchFamily="34" charset="0"/>
              </a:rPr>
              <a:t>literacybezogenen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Interessen und Kompetenzen wenn sie Zusammenhänge und Abfolgen mittels Sprache herstellen und diese diktieren können. Das fördert auch das Interesse an Schreiben und Schriftkultur und stärkt die Literaturkompetenz!</a:t>
            </a:r>
          </a:p>
        </p:txBody>
      </p:sp>
      <p:pic>
        <p:nvPicPr>
          <p:cNvPr id="9" name="Grafik 8" descr="IMG_34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3" y="1628800"/>
            <a:ext cx="2688299" cy="2016224"/>
          </a:xfrm>
          <a:prstGeom prst="rect">
            <a:avLst/>
          </a:prstGeom>
        </p:spPr>
      </p:pic>
      <p:pic>
        <p:nvPicPr>
          <p:cNvPr id="10" name="Grafik 9" descr="IMG_343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1628800"/>
            <a:ext cx="2688298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 smtClean="0">
                <a:latin typeface="Arial" pitchFamily="34" charset="0"/>
                <a:cs typeface="Arial" pitchFamily="34" charset="0"/>
              </a:rPr>
              <a:t>                              Auswertung </a:t>
            </a:r>
            <a:br>
              <a:rPr lang="de-DE" sz="2800" b="1" dirty="0" smtClean="0">
                <a:latin typeface="Arial" pitchFamily="34" charset="0"/>
                <a:cs typeface="Arial" pitchFamily="34" charset="0"/>
              </a:rPr>
            </a:br>
            <a:r>
              <a:rPr lang="de-DE" sz="2800" b="1" dirty="0" smtClean="0">
                <a:latin typeface="Arial" pitchFamily="34" charset="0"/>
                <a:cs typeface="Arial" pitchFamily="34" charset="0"/>
              </a:rPr>
              <a:t>                                des Faschingsprojektes</a:t>
            </a:r>
            <a:endParaRPr lang="de-DE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457200" y="1844823"/>
            <a:ext cx="4040188" cy="720081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Was und wie haben wir im Projekt gelernt?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457200" y="2636911"/>
            <a:ext cx="3826768" cy="3489251"/>
          </a:xfrm>
        </p:spPr>
        <p:txBody>
          <a:bodyPr>
            <a:normAutofit lnSpcReduction="10000"/>
          </a:bodyPr>
          <a:lstStyle/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Viel aufpassen mussten wir, damit die Abfolgen beim Lied und beim Tanz gemerkt wurden und das geübt.</a:t>
            </a:r>
          </a:p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Wir haben Spinnen und Gespenster gebastelt! Da musst man mitdenken, wie das geht! Gut aufpassen und auch mal abwarten können und uns bemühen!</a:t>
            </a:r>
          </a:p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Einen Tanz und ein Gespensterlied kennengelernt – lernen wie das geht!</a:t>
            </a:r>
            <a:endParaRPr lang="de-DE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>
          <a:xfrm>
            <a:off x="4572001" y="1268761"/>
            <a:ext cx="4114800" cy="720080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Was hat euch am meisten Spaß gemacht?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4572001" y="1916831"/>
            <a:ext cx="4114800" cy="1296145"/>
          </a:xfrm>
        </p:spPr>
        <p:txBody>
          <a:bodyPr>
            <a:normAutofit/>
          </a:bodyPr>
          <a:lstStyle/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Der Gespenstertanz mit den Gespenstern</a:t>
            </a:r>
          </a:p>
          <a:p>
            <a:r>
              <a:rPr lang="de-DE" sz="1800" dirty="0" smtClean="0">
                <a:latin typeface="Arial" pitchFamily="34" charset="0"/>
                <a:cs typeface="Arial" pitchFamily="34" charset="0"/>
              </a:rPr>
              <a:t>Der Faschingstanz</a:t>
            </a:r>
            <a:endParaRPr lang="de-DE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572000" y="2996952"/>
            <a:ext cx="4088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Was ist euch am stärksten in Er-</a:t>
            </a:r>
          </a:p>
          <a:p>
            <a:r>
              <a:rPr lang="de-DE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de-DE" b="1" dirty="0" err="1" smtClean="0">
                <a:latin typeface="Arial" pitchFamily="34" charset="0"/>
                <a:cs typeface="Arial" pitchFamily="34" charset="0"/>
              </a:rPr>
              <a:t>nnerung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geblieben?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der Tanz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Für mich das Ganze – alles –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das ganze Faschingsfest!</a:t>
            </a:r>
          </a:p>
          <a:p>
            <a:endParaRPr lang="de-DE" b="1" dirty="0">
              <a:latin typeface="Arial" pitchFamily="34" charset="0"/>
              <a:cs typeface="Arial" pitchFamily="34" charset="0"/>
            </a:endParaRPr>
          </a:p>
          <a:p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355976" y="4509120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Was sollte besser anders laufen?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der Feueralarm sollte besser nicht     ausgelöst werden! Da haben sich Kinder erschreckt!</a:t>
            </a:r>
          </a:p>
          <a:p>
            <a:pPr>
              <a:buFont typeface="Arial" pitchFamily="34" charset="0"/>
              <a:buChar char="•"/>
            </a:pP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Den Tanz fand ich nicht so gut – das Stampfen fand ich blöd – was anderes wäre besser!</a:t>
            </a:r>
          </a:p>
          <a:p>
            <a:endParaRPr lang="de-DE" dirty="0"/>
          </a:p>
        </p:txBody>
      </p:sp>
      <p:pic>
        <p:nvPicPr>
          <p:cNvPr id="11" name="Grafik 10" descr="IMG_34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16632"/>
            <a:ext cx="2232248" cy="1674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IMG_79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88640"/>
            <a:ext cx="2808311" cy="2106233"/>
          </a:xfrm>
          <a:prstGeom prst="rect">
            <a:avLst/>
          </a:prstGeom>
        </p:spPr>
      </p:pic>
      <p:pic>
        <p:nvPicPr>
          <p:cNvPr id="8" name="Grafik 7" descr="IMG_79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60164" y="116632"/>
            <a:ext cx="2976331" cy="2232248"/>
          </a:xfrm>
          <a:prstGeom prst="rect">
            <a:avLst/>
          </a:prstGeom>
        </p:spPr>
      </p:pic>
      <p:pic>
        <p:nvPicPr>
          <p:cNvPr id="9" name="Grafik 8" descr="IMG_795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260648"/>
            <a:ext cx="2688299" cy="2016224"/>
          </a:xfrm>
          <a:prstGeom prst="rect">
            <a:avLst/>
          </a:prstGeom>
        </p:spPr>
      </p:pic>
      <p:pic>
        <p:nvPicPr>
          <p:cNvPr id="10" name="Grafik 9" descr="IMG_795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4221088"/>
            <a:ext cx="2627784" cy="1970838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251520" y="2564904"/>
            <a:ext cx="89137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Neben dem Ausflug zur Kinderpflege-Schule und einer Kinderkonferenz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in dieser Wo-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startet auch noch das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MKT-Training bei den Riesen. Zur Vorbereitung und Einstieg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wurden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notwendigen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Materialien und auch die Preiskisten vorgestellt und die 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Abläufe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des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Trainings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eingehend besprochen. Auch wurden bereits die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Sammelmap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pen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gefaltet und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beschriftet, sodass das MKT kurz darauf starten konnte.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915816" y="4221088"/>
            <a:ext cx="61813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Damit Kinder über das Lernen sprechen, nachdenken 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und reflektieren, sind moderierte Lernaktivitäten 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wichtig, die sie anregen und herausfordern. Die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Aufgaben und Spiele im MKT bieten dazu genau die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richtigen Heraus- und Anforderungen für die an-</a:t>
            </a:r>
          </a:p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gehenden Schulkinder!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Bildschirmpräsentation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Nachbereitung Fasching! Wochenrückblick vom 19.02. bis 23.02.24</vt:lpstr>
      <vt:lpstr>                              Auswertung                                  des Faschingsprojektes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Nachbereitung Fasching! Wochenrückblick vom 19.02. bis 23.02.24</dc:title>
  <dc:creator>Leit</dc:creator>
  <cp:lastModifiedBy>Leit</cp:lastModifiedBy>
  <cp:revision>4</cp:revision>
  <dcterms:created xsi:type="dcterms:W3CDTF">2024-02-21T06:32:29Z</dcterms:created>
  <dcterms:modified xsi:type="dcterms:W3CDTF">2024-02-27T13:51:02Z</dcterms:modified>
</cp:coreProperties>
</file>