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487C-38FC-411A-B3BD-24467E81F328}" type="datetimeFigureOut">
              <a:rPr lang="de-DE" smtClean="0"/>
              <a:pPr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00A-6ACA-4972-81D7-22A4DBFD1B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487C-38FC-411A-B3BD-24467E81F328}" type="datetimeFigureOut">
              <a:rPr lang="de-DE" smtClean="0"/>
              <a:pPr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00A-6ACA-4972-81D7-22A4DBFD1B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487C-38FC-411A-B3BD-24467E81F328}" type="datetimeFigureOut">
              <a:rPr lang="de-DE" smtClean="0"/>
              <a:pPr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00A-6ACA-4972-81D7-22A4DBFD1B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487C-38FC-411A-B3BD-24467E81F328}" type="datetimeFigureOut">
              <a:rPr lang="de-DE" smtClean="0"/>
              <a:pPr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00A-6ACA-4972-81D7-22A4DBFD1B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487C-38FC-411A-B3BD-24467E81F328}" type="datetimeFigureOut">
              <a:rPr lang="de-DE" smtClean="0"/>
              <a:pPr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00A-6ACA-4972-81D7-22A4DBFD1B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487C-38FC-411A-B3BD-24467E81F328}" type="datetimeFigureOut">
              <a:rPr lang="de-DE" smtClean="0"/>
              <a:pPr/>
              <a:t>30.01.2024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00A-6ACA-4972-81D7-22A4DBFD1B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487C-38FC-411A-B3BD-24467E81F328}" type="datetimeFigureOut">
              <a:rPr lang="de-DE" smtClean="0"/>
              <a:pPr/>
              <a:t>30.01.2024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00A-6ACA-4972-81D7-22A4DBFD1B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487C-38FC-411A-B3BD-24467E81F328}" type="datetimeFigureOut">
              <a:rPr lang="de-DE" smtClean="0"/>
              <a:pPr/>
              <a:t>30.01.2024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00A-6ACA-4972-81D7-22A4DBFD1B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487C-38FC-411A-B3BD-24467E81F328}" type="datetimeFigureOut">
              <a:rPr lang="de-DE" smtClean="0"/>
              <a:pPr/>
              <a:t>30.01.2024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00A-6ACA-4972-81D7-22A4DBFD1B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487C-38FC-411A-B3BD-24467E81F328}" type="datetimeFigureOut">
              <a:rPr lang="de-DE" smtClean="0"/>
              <a:pPr/>
              <a:t>30.01.2024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00A-6ACA-4972-81D7-22A4DBFD1B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487C-38FC-411A-B3BD-24467E81F328}" type="datetimeFigureOut">
              <a:rPr lang="de-DE" smtClean="0"/>
              <a:pPr/>
              <a:t>30.01.2024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6E00A-6ACA-4972-81D7-22A4DBFD1B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D487C-38FC-411A-B3BD-24467E81F328}" type="datetimeFigureOut">
              <a:rPr lang="de-DE" smtClean="0"/>
              <a:pPr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6E00A-6ACA-4972-81D7-22A4DBFD1B1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>
                <a:latin typeface="Arial" pitchFamily="34" charset="0"/>
                <a:cs typeface="Arial" pitchFamily="34" charset="0"/>
              </a:rPr>
              <a:t>Gruselspinnen und Gespensterlied</a:t>
            </a:r>
            <a:br>
              <a:rPr lang="de-DE" sz="3600" b="1" dirty="0" smtClean="0">
                <a:latin typeface="Arial" pitchFamily="34" charset="0"/>
                <a:cs typeface="Arial" pitchFamily="34" charset="0"/>
              </a:rPr>
            </a:br>
            <a:r>
              <a:rPr lang="de-DE" sz="2700" b="1" dirty="0" smtClean="0">
                <a:latin typeface="Arial" pitchFamily="34" charset="0"/>
                <a:cs typeface="Arial" pitchFamily="34" charset="0"/>
              </a:rPr>
              <a:t>Wochenrückblick vom 22.01. bis 26.01.24</a:t>
            </a:r>
            <a:endParaRPr lang="de-DE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 descr="IMG_7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484784"/>
            <a:ext cx="2400266" cy="1800200"/>
          </a:xfrm>
          <a:prstGeom prst="rect">
            <a:avLst/>
          </a:prstGeom>
        </p:spPr>
      </p:pic>
      <p:pic>
        <p:nvPicPr>
          <p:cNvPr id="5" name="Grafik 4" descr="IMG_7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412776"/>
            <a:ext cx="2592288" cy="1944216"/>
          </a:xfrm>
          <a:prstGeom prst="rect">
            <a:avLst/>
          </a:prstGeom>
        </p:spPr>
      </p:pic>
      <p:pic>
        <p:nvPicPr>
          <p:cNvPr id="6" name="Grafik 5" descr="IMG_7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2376264" cy="1782198"/>
          </a:xfrm>
          <a:prstGeom prst="rect">
            <a:avLst/>
          </a:prstGeom>
        </p:spPr>
      </p:pic>
      <p:pic>
        <p:nvPicPr>
          <p:cNvPr id="7" name="Grafik 6" descr="IMG_75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429000"/>
            <a:ext cx="2448272" cy="1836204"/>
          </a:xfrm>
          <a:prstGeom prst="rect">
            <a:avLst/>
          </a:prstGeom>
        </p:spPr>
      </p:pic>
      <p:pic>
        <p:nvPicPr>
          <p:cNvPr id="8" name="Grafik 7" descr="IMG_75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412776"/>
            <a:ext cx="2555776" cy="191683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436096" y="3356992"/>
            <a:ext cx="360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 Gespensterlied und eine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Ge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spenster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-Klanggeschichte wurde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den Riesen in dieser Woche vorgestellt und dann auch gleich ausprobiert. Mit Begeisterung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ließen die Riesen die Geschichte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lebendig werden!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7504" y="5301208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Gemeinsam eine musikalische Geschichte zu kreieren, trägt besonders zur Wie-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terentwicklung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der kognitiven Kompetenzen bei. U.a. werden beim Musizieren abstraktes Denken und Verarbeiten von Informationen zusammengeführt,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Kon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zentration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smtClean="0">
                <a:latin typeface="Arial" pitchFamily="34" charset="0"/>
                <a:cs typeface="Arial" pitchFamily="34" charset="0"/>
              </a:rPr>
              <a:t>und  Ausdauer,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sowie Vorstellungskraft und vernetztes Denken gestärkt!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IMG_3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3096344" cy="2322258"/>
          </a:xfrm>
          <a:prstGeom prst="rect">
            <a:avLst/>
          </a:prstGeom>
        </p:spPr>
      </p:pic>
      <p:pic>
        <p:nvPicPr>
          <p:cNvPr id="4" name="Grafik 3" descr="IMG_3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0648"/>
            <a:ext cx="2987824" cy="2240868"/>
          </a:xfrm>
          <a:prstGeom prst="rect">
            <a:avLst/>
          </a:prstGeom>
        </p:spPr>
      </p:pic>
      <p:pic>
        <p:nvPicPr>
          <p:cNvPr id="5" name="Grafik 4" descr="IMG_31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564904"/>
            <a:ext cx="3168352" cy="2376264"/>
          </a:xfrm>
          <a:prstGeom prst="rect">
            <a:avLst/>
          </a:prstGeom>
        </p:spPr>
      </p:pic>
      <p:pic>
        <p:nvPicPr>
          <p:cNvPr id="6" name="Grafik 5" descr="IMG_3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636912"/>
            <a:ext cx="2976331" cy="2232248"/>
          </a:xfrm>
          <a:prstGeom prst="rect">
            <a:avLst/>
          </a:prstGeom>
        </p:spPr>
      </p:pic>
      <p:pic>
        <p:nvPicPr>
          <p:cNvPr id="7" name="Grafik 6" descr="IMG_31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725144"/>
            <a:ext cx="2411760" cy="180882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79512" y="5157192"/>
            <a:ext cx="63360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Riesen wünschten sich auch einen Faschingstanz und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tatsächlich konnte mit Hilfe des Internets ein Tanz gefunden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werden, der alle gleichermaßen begeisterte. Dieser wurde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gleich ausprobiert und zum diesjährigen Faschingstanz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stimmt.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372200" y="260648"/>
            <a:ext cx="277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Gemeinsames Tanzen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steigert die Bewegfreu-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de und die Aktivitäts-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bereitschaft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.  Es stärkt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die sozialen Bezieh-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ungen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da Teamgeist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und Kooperation bei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gemeinsamen Beweg-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ungsaufgaben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ausge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-baut werden.  Auch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fördert es die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Konzen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tration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da sich die Kinder bestimmte Bewegungsabläufe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einprägen müssen.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7553.jpg"/>
          <p:cNvPicPr>
            <a:picLocks noChangeAspect="1"/>
          </p:cNvPicPr>
          <p:nvPr/>
        </p:nvPicPr>
        <p:blipFill>
          <a:blip r:embed="rId2" cstate="print"/>
          <a:srcRect l="23719"/>
          <a:stretch>
            <a:fillRect/>
          </a:stretch>
        </p:blipFill>
        <p:spPr>
          <a:xfrm>
            <a:off x="6372200" y="188640"/>
            <a:ext cx="2315749" cy="2276872"/>
          </a:xfrm>
          <a:prstGeom prst="rect">
            <a:avLst/>
          </a:prstGeom>
        </p:spPr>
      </p:pic>
      <p:pic>
        <p:nvPicPr>
          <p:cNvPr id="3" name="Grafik 2" descr="IMG_7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784309" cy="2088232"/>
          </a:xfrm>
          <a:prstGeom prst="rect">
            <a:avLst/>
          </a:prstGeom>
        </p:spPr>
      </p:pic>
      <p:pic>
        <p:nvPicPr>
          <p:cNvPr id="4" name="Grafik 3" descr="IMG_7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88640"/>
            <a:ext cx="3072341" cy="2304256"/>
          </a:xfrm>
          <a:prstGeom prst="rect">
            <a:avLst/>
          </a:prstGeom>
        </p:spPr>
      </p:pic>
      <p:pic>
        <p:nvPicPr>
          <p:cNvPr id="5" name="Grafik 4" descr="IMG_75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348880"/>
            <a:ext cx="2880320" cy="1973160"/>
          </a:xfrm>
          <a:prstGeom prst="rect">
            <a:avLst/>
          </a:prstGeom>
        </p:spPr>
      </p:pic>
      <p:pic>
        <p:nvPicPr>
          <p:cNvPr id="6" name="Grafik 5" descr="IMG_75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509120"/>
            <a:ext cx="2942859" cy="179601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03848" y="2492896"/>
            <a:ext cx="59401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Hochmotiviert gingen die Riesen in dieser Woche an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Fertigstellung der Spinnen. Beine, Greifzangen und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Augen mussten noch angebracht werden. Das stellte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eine besondere Herausforderung dar, mussten für die Beine Löcher in den Körper eingebohrt und mit Klebstoff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gefüllt werden, bevor die Beine eingesteckt werden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konnten. Da mit der Dekoration des Motorik-Raumes noch etwas gewartet werden musste, wurden die Spinnen erst mal an der Pinnwand ausgestellt.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Zu den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motivationalen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Kompetenzen zählt auch die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Selbstregulation. Selbstregulatives Verhalten wird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unterstützt indem Handlungsabläufe oder Problemlöseprozesse kommentiert werden und dem Kind so gezeigt wird, dass Verhalten geplant, beobachtet und gesteuert werden kann. 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2771800" cy="2078850"/>
          </a:xfrm>
          <a:prstGeom prst="rect">
            <a:avLst/>
          </a:prstGeom>
        </p:spPr>
      </p:pic>
      <p:pic>
        <p:nvPicPr>
          <p:cNvPr id="3" name="Grafik 2" descr="IMG_3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671138"/>
            <a:ext cx="2808312" cy="2106234"/>
          </a:xfrm>
          <a:prstGeom prst="rect">
            <a:avLst/>
          </a:prstGeom>
        </p:spPr>
      </p:pic>
      <p:pic>
        <p:nvPicPr>
          <p:cNvPr id="4" name="Grafik 3" descr="IMG_3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16632"/>
            <a:ext cx="2880320" cy="2160240"/>
          </a:xfrm>
          <a:prstGeom prst="rect">
            <a:avLst/>
          </a:prstGeom>
        </p:spPr>
      </p:pic>
      <p:pic>
        <p:nvPicPr>
          <p:cNvPr id="5" name="Grafik 4" descr="IMG_32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16632"/>
            <a:ext cx="2976331" cy="2232248"/>
          </a:xfrm>
          <a:prstGeom prst="rect">
            <a:avLst/>
          </a:prstGeom>
        </p:spPr>
      </p:pic>
      <p:pic>
        <p:nvPicPr>
          <p:cNvPr id="6" name="Grafik 5" descr="IMG_32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420888"/>
            <a:ext cx="2915816" cy="218686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9512" y="2564904"/>
            <a:ext cx="609654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 die Riesen klare Vorstellung für die Gestaltung ihres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Gruselfilms hatten, war die Umsetzung kein großes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Problem. Die Handlung war klar, die Vorgehensweise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den Kindern bekannt und so begannen die Dreharbeiten,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bei denen alle sehr motiviert und konzentriert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mitar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beiteten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 Auch Kameraführung und Regie meisterten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die Kinder weitgehend eigenständig und so waren die 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notwendigen Aufnahmen schnell gemacht!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Der entwicklungsmäßige Medieneinsatz unterstützt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auch das zielgerichtete und entdeckende Spiel. </a:t>
            </a:r>
          </a:p>
          <a:p>
            <a:r>
              <a:rPr lang="de-DE" b="1" dirty="0" smtClean="0">
                <a:latin typeface="Arial" pitchFamily="34" charset="0"/>
                <a:cs typeface="Arial" pitchFamily="34" charset="0"/>
              </a:rPr>
              <a:t>Gelernt werden – neben der technischen Handhab-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ung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- auch Basiskompetenzen, wie Kreativität, Dis-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kussionsfähigkeit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Problemlösfähigkeit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, flexibles Den-</a:t>
            </a:r>
          </a:p>
          <a:p>
            <a:r>
              <a:rPr lang="de-DE" b="1" dirty="0" err="1" smtClean="0">
                <a:latin typeface="Arial" pitchFamily="34" charset="0"/>
                <a:cs typeface="Arial" pitchFamily="34" charset="0"/>
              </a:rPr>
              <a:t>ken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und lernmethodische Kompetenz. 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Microsoft Office PowerPoint</Application>
  <PresentationFormat>Bildschirmpräsentation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Larissa-Design</vt:lpstr>
      <vt:lpstr>Gruselspinnen und Gespensterlied Wochenrückblick vom 22.01. bis 26.01.24</vt:lpstr>
      <vt:lpstr>Folie 2</vt:lpstr>
      <vt:lpstr>Folie 3</vt:lpstr>
      <vt:lpstr>Folie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Gruselspinnen und Gespensterlied Wochenrückblick vom 22.01. bis 26.01.24</dc:title>
  <dc:creator>Leit</dc:creator>
  <cp:lastModifiedBy>Leit</cp:lastModifiedBy>
  <cp:revision>6</cp:revision>
  <dcterms:created xsi:type="dcterms:W3CDTF">2024-01-29T06:25:03Z</dcterms:created>
  <dcterms:modified xsi:type="dcterms:W3CDTF">2024-01-30T11:02:48Z</dcterms:modified>
</cp:coreProperties>
</file>