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F4C2-63DF-40B5-AB86-14D99C8E0567}" type="datetimeFigureOut">
              <a:rPr lang="de-DE" smtClean="0"/>
              <a:pPr/>
              <a:t>16.01.2024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55A9-CB1A-4516-9D13-33A6B19CE3E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F4C2-63DF-40B5-AB86-14D99C8E0567}" type="datetimeFigureOut">
              <a:rPr lang="de-DE" smtClean="0"/>
              <a:pPr/>
              <a:t>16.01.2024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55A9-CB1A-4516-9D13-33A6B19CE3E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F4C2-63DF-40B5-AB86-14D99C8E0567}" type="datetimeFigureOut">
              <a:rPr lang="de-DE" smtClean="0"/>
              <a:pPr/>
              <a:t>16.01.2024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55A9-CB1A-4516-9D13-33A6B19CE3E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F4C2-63DF-40B5-AB86-14D99C8E0567}" type="datetimeFigureOut">
              <a:rPr lang="de-DE" smtClean="0"/>
              <a:pPr/>
              <a:t>16.01.2024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55A9-CB1A-4516-9D13-33A6B19CE3E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F4C2-63DF-40B5-AB86-14D99C8E0567}" type="datetimeFigureOut">
              <a:rPr lang="de-DE" smtClean="0"/>
              <a:pPr/>
              <a:t>16.01.2024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55A9-CB1A-4516-9D13-33A6B19CE3E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F4C2-63DF-40B5-AB86-14D99C8E0567}" type="datetimeFigureOut">
              <a:rPr lang="de-DE" smtClean="0"/>
              <a:pPr/>
              <a:t>16.01.2024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55A9-CB1A-4516-9D13-33A6B19CE3E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F4C2-63DF-40B5-AB86-14D99C8E0567}" type="datetimeFigureOut">
              <a:rPr lang="de-DE" smtClean="0"/>
              <a:pPr/>
              <a:t>16.01.2024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55A9-CB1A-4516-9D13-33A6B19CE3E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F4C2-63DF-40B5-AB86-14D99C8E0567}" type="datetimeFigureOut">
              <a:rPr lang="de-DE" smtClean="0"/>
              <a:pPr/>
              <a:t>16.01.2024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55A9-CB1A-4516-9D13-33A6B19CE3E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F4C2-63DF-40B5-AB86-14D99C8E0567}" type="datetimeFigureOut">
              <a:rPr lang="de-DE" smtClean="0"/>
              <a:pPr/>
              <a:t>16.01.2024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55A9-CB1A-4516-9D13-33A6B19CE3E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F4C2-63DF-40B5-AB86-14D99C8E0567}" type="datetimeFigureOut">
              <a:rPr lang="de-DE" smtClean="0"/>
              <a:pPr/>
              <a:t>16.01.2024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55A9-CB1A-4516-9D13-33A6B19CE3E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F4C2-63DF-40B5-AB86-14D99C8E0567}" type="datetimeFigureOut">
              <a:rPr lang="de-DE" smtClean="0"/>
              <a:pPr/>
              <a:t>16.01.2024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55A9-CB1A-4516-9D13-33A6B19CE3E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6F4C2-63DF-40B5-AB86-14D99C8E0567}" type="datetimeFigureOut">
              <a:rPr lang="de-DE" smtClean="0"/>
              <a:pPr/>
              <a:t>16.01.2024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655A9-CB1A-4516-9D13-33A6B19CE3E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 smtClean="0">
                <a:latin typeface="Arial" pitchFamily="34" charset="0"/>
                <a:cs typeface="Arial" pitchFamily="34" charset="0"/>
              </a:rPr>
              <a:t>Projektauswertung und Neustart!</a:t>
            </a:r>
            <a:br>
              <a:rPr lang="de-DE" sz="4000" b="1" dirty="0" smtClean="0">
                <a:latin typeface="Arial" pitchFamily="34" charset="0"/>
                <a:cs typeface="Arial" pitchFamily="34" charset="0"/>
              </a:rPr>
            </a:br>
            <a:r>
              <a:rPr lang="de-DE" sz="2700" b="1" dirty="0" smtClean="0">
                <a:latin typeface="Arial" pitchFamily="34" charset="0"/>
                <a:cs typeface="Arial" pitchFamily="34" charset="0"/>
              </a:rPr>
              <a:t>Wochenrückblick vom 08.01. bis 12.01.2024</a:t>
            </a:r>
            <a:endParaRPr lang="de-DE" sz="27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Grafik 5" descr="IMG_31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1484784"/>
            <a:ext cx="2784310" cy="2088232"/>
          </a:xfrm>
          <a:prstGeom prst="rect">
            <a:avLst/>
          </a:prstGeom>
        </p:spPr>
      </p:pic>
      <p:pic>
        <p:nvPicPr>
          <p:cNvPr id="7" name="Grafik 6" descr="IMG_31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484784"/>
            <a:ext cx="2808312" cy="2106234"/>
          </a:xfrm>
          <a:prstGeom prst="rect">
            <a:avLst/>
          </a:prstGeom>
        </p:spPr>
      </p:pic>
      <p:pic>
        <p:nvPicPr>
          <p:cNvPr id="8" name="Grafik 7" descr="IMG_31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1484784"/>
            <a:ext cx="2832315" cy="212423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79512" y="3789040"/>
            <a:ext cx="89000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Nach den Weihnachtsferien sich auf eine Projektauswertung einzulassen, ist für die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Kinder nicht einfach. Sich zu erinnern, was wurde gemacht und was wurde dabei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ge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lernt,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forderte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sie sehr.  Zur Unterstützung und Veranschaulichung wurden dazu die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Bilder nochmals gemeinsam gesichtet, gleich für den Rückblick fürs Jahrbuch ausgewählt und Ziele zusammen formuliert. 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23528" y="5445224"/>
            <a:ext cx="8635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Dies stärkt und fördert die Entwicklung der kognitiven Kompetenzen der Kin-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der. Die Denkfähigkeit wird angeregt, das Gedächtnis geschult. 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Fragen zur Projektreflektion: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de-DE" u="sng" dirty="0" smtClean="0">
                <a:latin typeface="Arial" pitchFamily="34" charset="0"/>
                <a:cs typeface="Arial" pitchFamily="34" charset="0"/>
              </a:rPr>
              <a:t>Was haben wir gelernt?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Das das Herz in der Nacht nicht schlägt wie am Tag!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Das rote Blutkörperchen Sauerstoff transportieren.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Wir wissen was die Körperpolizei ist.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Das Bakterien und Viren winzig sind, das wir sie nicht sehen, obwohl sie überall sind.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Das das Herz nicht in der Mitte liegt – im Körper sondern mehr links.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Wenn man krank ist, kann man Fieber bekommen. </a:t>
            </a: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de-DE" u="sng" dirty="0" smtClean="0">
                <a:latin typeface="Arial" pitchFamily="34" charset="0"/>
                <a:cs typeface="Arial" pitchFamily="34" charset="0"/>
              </a:rPr>
              <a:t>Wie haben wir es </a:t>
            </a:r>
            <a:r>
              <a:rPr lang="de-DE" u="sng" dirty="0" err="1" smtClean="0">
                <a:latin typeface="Arial" pitchFamily="34" charset="0"/>
                <a:cs typeface="Arial" pitchFamily="34" charset="0"/>
              </a:rPr>
              <a:t>ge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-</a:t>
            </a:r>
            <a:r>
              <a:rPr lang="de-DE" u="sng" dirty="0" smtClean="0">
                <a:latin typeface="Arial" pitchFamily="34" charset="0"/>
                <a:cs typeface="Arial" pitchFamily="34" charset="0"/>
              </a:rPr>
              <a:t>lernt?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Ausflug zum Herz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Durch den Besuch des Arztes bei uns – hat uns Endoskop gezeigt.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Spiele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zumThema</a:t>
            </a: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Durch den Film den wir zum Abschluss gemacht haben!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Durch das Sichtbarmachen der</a:t>
            </a:r>
          </a:p>
          <a:p>
            <a:pPr>
              <a:buNone/>
            </a:pPr>
            <a:r>
              <a:rPr lang="de-DE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    Verteilung der Vieren.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Durch das Fieber messen!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Durch die Gespräche über Gesundheit, was man machen kann usw. 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67544" y="692697"/>
            <a:ext cx="84305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itchFamily="34" charset="0"/>
                <a:cs typeface="Arial" pitchFamily="34" charset="0"/>
              </a:rPr>
              <a:t>Was hat euch am meiste Spaß gemacht?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Der Ausflug zum Herz, die Zugfahrt und das wir durch das Herz klettern konnten!</a:t>
            </a:r>
          </a:p>
          <a:p>
            <a:endParaRPr lang="de-DE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400" b="1" dirty="0" smtClean="0">
                <a:latin typeface="Arial" pitchFamily="34" charset="0"/>
                <a:cs typeface="Arial" pitchFamily="34" charset="0"/>
              </a:rPr>
              <a:t>Was ist euch am stärksten in Erinnerung geblieben?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Die Zugfahrt und der Besuch des Arztes!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sz="2400" b="1" dirty="0" smtClean="0">
                <a:latin typeface="Arial" pitchFamily="34" charset="0"/>
                <a:cs typeface="Arial" pitchFamily="34" charset="0"/>
              </a:rPr>
              <a:t>Was sollte besser anders laufen?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Nix, weil es gut war, so wie es gelaufen ist!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Grafik 3" descr="IMG_72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276872"/>
            <a:ext cx="2915816" cy="2186862"/>
          </a:xfrm>
          <a:prstGeom prst="rect">
            <a:avLst/>
          </a:prstGeom>
        </p:spPr>
      </p:pic>
      <p:pic>
        <p:nvPicPr>
          <p:cNvPr id="6" name="Grafik 5" descr="IMG_72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573016"/>
            <a:ext cx="2976331" cy="223224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419872" y="4509120"/>
            <a:ext cx="59406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So anstrengend Projektauswertungen auch sind, bieten sie den Kindern aber vielfältige Möglich-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keiten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ihre Sprachkompetenz im Bereich Kommunikation und Dialog zu erweitern.  Das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de-DE" b="1" dirty="0" err="1" smtClean="0">
                <a:latin typeface="Arial" pitchFamily="34" charset="0"/>
                <a:cs typeface="Arial" pitchFamily="34" charset="0"/>
              </a:rPr>
              <a:t>dürfnis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und die Fähigkeit die eigenen Gefühle ,</a:t>
            </a:r>
          </a:p>
          <a:p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51520" y="5877272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Erlebnisse und Gedanken sprachlich mitzuteilen, das Interesse an den Äußer-</a:t>
            </a:r>
          </a:p>
          <a:p>
            <a:r>
              <a:rPr lang="de-DE" b="1" dirty="0" err="1" smtClean="0">
                <a:latin typeface="Arial" pitchFamily="34" charset="0"/>
                <a:cs typeface="Arial" pitchFamily="34" charset="0"/>
              </a:rPr>
              <a:t>ungen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der anderen und die Fähigkeit zuzuhören, werden hierbei geübt. 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73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2688299" cy="2016224"/>
          </a:xfrm>
          <a:prstGeom prst="rect">
            <a:avLst/>
          </a:prstGeom>
        </p:spPr>
      </p:pic>
      <p:pic>
        <p:nvPicPr>
          <p:cNvPr id="3" name="Grafik 2" descr="IMG_73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88640"/>
            <a:ext cx="2784309" cy="2088232"/>
          </a:xfrm>
          <a:prstGeom prst="rect">
            <a:avLst/>
          </a:prstGeom>
        </p:spPr>
      </p:pic>
      <p:pic>
        <p:nvPicPr>
          <p:cNvPr id="4" name="Grafik 3" descr="IMG_73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60165" y="188640"/>
            <a:ext cx="2784309" cy="2088232"/>
          </a:xfrm>
          <a:prstGeom prst="rect">
            <a:avLst/>
          </a:prstGeom>
        </p:spPr>
      </p:pic>
      <p:pic>
        <p:nvPicPr>
          <p:cNvPr id="5" name="Grafik 4" descr="IMG_73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149080"/>
            <a:ext cx="2112235" cy="1584176"/>
          </a:xfrm>
          <a:prstGeom prst="rect">
            <a:avLst/>
          </a:prstGeom>
        </p:spPr>
      </p:pic>
      <p:pic>
        <p:nvPicPr>
          <p:cNvPr id="6" name="Grafik 5" descr="IMG_73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4149080"/>
            <a:ext cx="2112235" cy="158417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07504" y="2348880"/>
            <a:ext cx="9381227" cy="2380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Schon vor den Weihnachtsferien war eine neue Projektidee im Gespräch gewesen, 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sodas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recht schnell das neue Projektthema benannt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und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gleich mit der Umsetzung der ersten Vorschläge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begonnen werden konnte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„Gruseliges und Unheimliches“ war das Thema und so starteten die Kinder mit der Herstellung von Gruselspinnen. Mit Zeitung, Kleister und ein gehörigen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Portion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Mut sich auf diese „matschige“ Aktion einzulassen, wurden die Spinnenkörper hergestellt und zum Trocknen ausgelegt!</a:t>
            </a:r>
          </a:p>
          <a:p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644008" y="4221088"/>
            <a:ext cx="44999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latin typeface="Arial" pitchFamily="34" charset="0"/>
                <a:cs typeface="Arial" pitchFamily="34" charset="0"/>
              </a:rPr>
              <a:t>Bilderisches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und darstellendes Gestalten als Gemeinschaftsprozess mit anderen zu erfahren, sich für die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eigenen Fähigkeiten und Fertigkeiten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zu begeistern, über die Ideen der anderen zu staunen und sich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auszu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79512" y="5877272"/>
            <a:ext cx="8775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tauschen, sich von diesen befruchten zu lassen und sie weiter zu entwickeln –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alles Kompetenzen, die hierbei weiter ausgebildet werden können. 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73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32656"/>
            <a:ext cx="2688299" cy="2016224"/>
          </a:xfrm>
          <a:prstGeom prst="rect">
            <a:avLst/>
          </a:prstGeom>
        </p:spPr>
      </p:pic>
      <p:pic>
        <p:nvPicPr>
          <p:cNvPr id="3" name="Grafik 2" descr="IMG_73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32656"/>
            <a:ext cx="2771800" cy="2078850"/>
          </a:xfrm>
          <a:prstGeom prst="rect">
            <a:avLst/>
          </a:prstGeom>
        </p:spPr>
      </p:pic>
      <p:pic>
        <p:nvPicPr>
          <p:cNvPr id="4" name="Grafik 3" descr="IMG_73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332656"/>
            <a:ext cx="2784309" cy="2088232"/>
          </a:xfrm>
          <a:prstGeom prst="rect">
            <a:avLst/>
          </a:prstGeom>
        </p:spPr>
      </p:pic>
      <p:pic>
        <p:nvPicPr>
          <p:cNvPr id="5" name="Grafik 4" descr="IMG_73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3" y="2492896"/>
            <a:ext cx="2688298" cy="2016224"/>
          </a:xfrm>
          <a:prstGeom prst="rect">
            <a:avLst/>
          </a:prstGeom>
        </p:spPr>
      </p:pic>
      <p:pic>
        <p:nvPicPr>
          <p:cNvPr id="6" name="Grafik 5" descr="IMG_737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4581128"/>
            <a:ext cx="2699792" cy="202484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059832" y="2636912"/>
            <a:ext cx="627607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Auf vielfachen Wunsch der Kinder nahm sich die Gruppe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in dieser Woche auch viel Zeit für besonders heraus-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fordernde Gruppenspiele. „Der gordische Knoten“, „Pass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Auf“, Komm mit – Lauf weg“ oder auch „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Zip-Zap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“ waren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Spiele, die ein erhebliches Maß an Konzentration- und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Reaktionsvermögen forderten. Herausforderungen, denen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sich die Riesen mit Begeisterung stellten.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Insbesondere angehende Schulkinder wollen auch 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herausgefordert werden, sich ausprobieren und mit-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inander messen. Solche Aktionen bieten den Kindern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die Möglichkeit ihr Autonomie- und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Kompetenzer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de-DE" b="1" smtClean="0">
                <a:latin typeface="Arial" pitchFamily="34" charset="0"/>
                <a:cs typeface="Arial" pitchFamily="34" charset="0"/>
              </a:rPr>
              <a:t>leben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, sowie Selbstwirksamkeit und Selbstregulations-</a:t>
            </a:r>
          </a:p>
          <a:p>
            <a:r>
              <a:rPr lang="de-DE" b="1" dirty="0" err="1" smtClean="0">
                <a:latin typeface="Arial" pitchFamily="34" charset="0"/>
                <a:cs typeface="Arial" pitchFamily="34" charset="0"/>
              </a:rPr>
              <a:t>fähigkeit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weiter auszubilden. Und … vor allem macht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es richtig viel Spaß!</a:t>
            </a:r>
          </a:p>
          <a:p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579</Words>
  <Application>Microsoft Office PowerPoint</Application>
  <PresentationFormat>Bildschirmpräsentation (4:3)</PresentationFormat>
  <Paragraphs>57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Larissa-Design</vt:lpstr>
      <vt:lpstr>Projektauswertung und Neustart! Wochenrückblick vom 08.01. bis 12.01.2024</vt:lpstr>
      <vt:lpstr>Fragen zur Projektreflektion:</vt:lpstr>
      <vt:lpstr>Folie 3</vt:lpstr>
      <vt:lpstr>Folie 4</vt:lpstr>
      <vt:lpstr>Folie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Fragen zur Projektreflektion:</dc:title>
  <dc:creator>Leit</dc:creator>
  <cp:lastModifiedBy>Leit</cp:lastModifiedBy>
  <cp:revision>4</cp:revision>
  <dcterms:created xsi:type="dcterms:W3CDTF">2024-01-09T11:26:49Z</dcterms:created>
  <dcterms:modified xsi:type="dcterms:W3CDTF">2024-01-16T07:08:34Z</dcterms:modified>
</cp:coreProperties>
</file>