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FA28-4E57-4587-9271-72ED23A98CAD}" type="datetimeFigureOut">
              <a:rPr lang="de-DE" smtClean="0"/>
              <a:t>17.03.2024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8C73-AB9D-443B-A582-1A3BD613D19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128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FA28-4E57-4587-9271-72ED23A98CAD}" type="datetimeFigureOut">
              <a:rPr lang="de-DE" smtClean="0"/>
              <a:t>17.03.2024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8C73-AB9D-443B-A582-1A3BD613D19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75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FA28-4E57-4587-9271-72ED23A98CAD}" type="datetimeFigureOut">
              <a:rPr lang="de-DE" smtClean="0"/>
              <a:t>17.03.2024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8C73-AB9D-443B-A582-1A3BD613D19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102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FA28-4E57-4587-9271-72ED23A98CAD}" type="datetimeFigureOut">
              <a:rPr lang="de-DE" smtClean="0"/>
              <a:t>17.03.2024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8C73-AB9D-443B-A582-1A3BD613D19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32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FA28-4E57-4587-9271-72ED23A98CAD}" type="datetimeFigureOut">
              <a:rPr lang="de-DE" smtClean="0"/>
              <a:t>17.03.2024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8C73-AB9D-443B-A582-1A3BD613D19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731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FA28-4E57-4587-9271-72ED23A98CAD}" type="datetimeFigureOut">
              <a:rPr lang="de-DE" smtClean="0"/>
              <a:t>17.03.2024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8C73-AB9D-443B-A582-1A3BD613D19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223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FA28-4E57-4587-9271-72ED23A98CAD}" type="datetimeFigureOut">
              <a:rPr lang="de-DE" smtClean="0"/>
              <a:t>17.03.2024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8C73-AB9D-443B-A582-1A3BD613D19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441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FA28-4E57-4587-9271-72ED23A98CAD}" type="datetimeFigureOut">
              <a:rPr lang="de-DE" smtClean="0"/>
              <a:t>17.03.2024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8C73-AB9D-443B-A582-1A3BD613D19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817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FA28-4E57-4587-9271-72ED23A98CAD}" type="datetimeFigureOut">
              <a:rPr lang="de-DE" smtClean="0"/>
              <a:t>17.03.2024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8C73-AB9D-443B-A582-1A3BD613D19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852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FA28-4E57-4587-9271-72ED23A98CAD}" type="datetimeFigureOut">
              <a:rPr lang="de-DE" smtClean="0"/>
              <a:t>17.03.2024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8C73-AB9D-443B-A582-1A3BD613D19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951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FA28-4E57-4587-9271-72ED23A98CAD}" type="datetimeFigureOut">
              <a:rPr lang="de-DE" smtClean="0"/>
              <a:t>17.03.2024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8C73-AB9D-443B-A582-1A3BD613D19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797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0FA28-4E57-4587-9271-72ED23A98CAD}" type="datetimeFigureOut">
              <a:rPr lang="de-DE" smtClean="0"/>
              <a:t>17.03.2024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78C73-AB9D-443B-A582-1A3BD613D19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214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13487" y="-12356"/>
            <a:ext cx="10515600" cy="1581664"/>
          </a:xfrm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„Frühlingsbilder und Frühlingskekse“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Wochenrückblick vom 04.03. bis 08.03.2024</a:t>
            </a:r>
            <a:endParaRPr lang="de-DE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9" y="1466335"/>
            <a:ext cx="3182552" cy="238691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90" y="1466335"/>
            <a:ext cx="3177060" cy="238279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/>
          <a:stretch/>
        </p:blipFill>
        <p:spPr>
          <a:xfrm>
            <a:off x="313038" y="3922913"/>
            <a:ext cx="2800865" cy="251630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08" y="3922913"/>
            <a:ext cx="3355071" cy="251630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224585" y="1643091"/>
            <a:ext cx="45793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Bunte Frühlingsbilder wollten die Kinder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Malen - mit Wasserfarben und bunt und farbig sollten die Bilder werden. Gemeinsam machten sich einige Riesen gleich an die Arbeit und bereiteten die not-wendigen Materialien vor.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 fortwährende Wechsel von Methoden wie z.B. Diskussion und Gespräch mit aktiven Handeln, führt zu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einem immer tieferen Eindringen in das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Thema und dessen Struktur. Lernen in Projekten ist exemplarisches Lernen.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Kinder erwerben Wissen und Kompetenzen, die sie auf andere Situationen im Alltag übertragen können. 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0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5330"/>
            <a:ext cx="3253945" cy="244045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64" y="113270"/>
            <a:ext cx="3256692" cy="244251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74" y="115330"/>
            <a:ext cx="3351428" cy="251357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628901"/>
            <a:ext cx="3146854" cy="236014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687" y="3072715"/>
            <a:ext cx="3278660" cy="245899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558746" y="2767915"/>
            <a:ext cx="4759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Mit Begeisterung begannen die Kinder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mit den Wasserfarben zu malen und ihre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ganz eigenen Frühlingsbilder zu gestalten.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Klare Aufgabenstellung – das ganze Bild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sollte mit Farbe bedeckt sein und keine weißen Stellen mehr aufweisen. Da musste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sehr genau aufgepasst werden, damit die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nassen Farben nicht ineinander liefen.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04801" y="5346357"/>
            <a:ext cx="11055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Beim bildnerischen Gestalten lernen die Kinder vielfältige kreative Mater-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lalien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, Werkzeuge und Maltechniken kennen. Sie können sich damit ausprobieren und Erfahrungen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sammeln, und sich dabei gegenseitig mit ihren Ideen und Fähigkeiten begeistern. 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3" y="144163"/>
            <a:ext cx="3476366" cy="26072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269" y="144163"/>
            <a:ext cx="3421449" cy="256608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04" y="144163"/>
            <a:ext cx="3517557" cy="263816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3" y="2899719"/>
            <a:ext cx="3300627" cy="247547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831" y="2899719"/>
            <a:ext cx="3418703" cy="256402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403389" y="2899719"/>
            <a:ext cx="469878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Nachdem die Farben getrocknet waren,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konnte mit der Gestaltung der Frühlings-</a:t>
            </a: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blumen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begonnen werden. Blumen mit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bunten Blüten, Stängeln und auch Blättern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sollten auf den Frühlingsbildern zu sehen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sein. Aus bunten Papier wurden dazu die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Teile aufgemalt, ausgeschnitten und dann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aufgeklebt. Eine ziemlich aufwendige Arbeit,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sodass die Blumenmenge auf den Bildern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der Kinder eher überschaubar blieb.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9493" y="5708168"/>
            <a:ext cx="11842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Kinder erhalten Gelegenheit ihre feinmotorischen Fertigkeiten zu üben. Dabei werden Ausdauer und Durchhaltevermögen ebenso gefördert, wie die Fähigkeit selbstbestimmt Entscheidungen zur Aus-gestaltung des eigenen Kunstwerkes zu treffen.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2" y="107087"/>
            <a:ext cx="3130387" cy="234779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703" y="107089"/>
            <a:ext cx="2987594" cy="224069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086" y="107087"/>
            <a:ext cx="3072713" cy="230453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1" y="2494530"/>
            <a:ext cx="2809103" cy="21068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995" y="2532628"/>
            <a:ext cx="2758306" cy="206872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442" y="2468785"/>
            <a:ext cx="2877753" cy="215831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043" y="2547821"/>
            <a:ext cx="2906579" cy="217993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72994" y="4679109"/>
            <a:ext cx="118036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 der aktuellen Vorlesegeschichte der Riesen ging es in dieser Woche um eine einfaches schnelles und sehr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leckeres Plätzchenrezept. Das wollten die Kinder selbst ausprobieren und daraus bunte „Frühlingsplätzchen“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backen. Der Teig war schnell zusammengerührt und mit bunten Zuckerperlen der Frühlingsflair auf die Kekse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zaubert. Die abschließende Verkostung bestätigte dann auch tatsächlich – einfach nur lecker!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Kinder sind stolz, wenn sie erfahren, dass sie etwas können. Da die Riesen schon so einiges an „Back-</a:t>
            </a:r>
          </a:p>
          <a:p>
            <a:r>
              <a:rPr lang="de-DE" b="1" smtClean="0">
                <a:latin typeface="Arial" panose="020B0604020202020204" pitchFamily="34" charset="0"/>
                <a:cs typeface="Arial" panose="020B0604020202020204" pitchFamily="34" charset="0"/>
              </a:rPr>
              <a:t>erfahrung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 haben, können sie selbstbewusst und verantwortungsvoll auf ihre Kenntnisse zugreifen und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ihre Fertigkeiten gut einsetzen. 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5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5" y="253313"/>
            <a:ext cx="3319850" cy="248988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52" y="190499"/>
            <a:ext cx="3599935" cy="269995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9" y="4188939"/>
            <a:ext cx="3319850" cy="248988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55" y="88557"/>
            <a:ext cx="3871783" cy="290383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038" y="4032421"/>
            <a:ext cx="3528541" cy="264640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51935" y="2992394"/>
            <a:ext cx="114015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Der Frühling kann die Lebenslust wecken – das können auch gemeinsame Bewegungsspiele und so nahmen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sich die Riesen in dieser Woche auch wieder ausreichend Zeit, um zusammen Gruppenspiele auszuprobieren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und reichlich Spaß miteinander zu haben.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71785" y="4188939"/>
            <a:ext cx="39592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Bewegungsangebot tragen zur Steigerung von körperlichen und psychischen Wohlbefinden bei. Sie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bieten Kindern die Möglichkeit ihre Gefühle auszudrücken sowie die Impulskontrolle und die innere Ausgeglichenheit zu stärken. </a:t>
            </a:r>
          </a:p>
        </p:txBody>
      </p:sp>
    </p:spTree>
    <p:extLst>
      <p:ext uri="{BB962C8B-B14F-4D97-AF65-F5344CB8AC3E}">
        <p14:creationId xmlns:p14="http://schemas.microsoft.com/office/powerpoint/2010/main" val="14208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Breitbild</PresentationFormat>
  <Paragraphs>40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„Frühlingsbilder und Frühlingskekse“ Wochenrückblick vom 04.03. bis 08.03.2024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„Frühlingsbilder und Frühlingskekse“ Wochenrückblick vom 04.03. bis 08.03.2024</dc:title>
  <dc:creator>Microsoft-Konto</dc:creator>
  <cp:lastModifiedBy>Microsoft-Konto</cp:lastModifiedBy>
  <cp:revision>9</cp:revision>
  <dcterms:created xsi:type="dcterms:W3CDTF">2024-03-17T17:17:58Z</dcterms:created>
  <dcterms:modified xsi:type="dcterms:W3CDTF">2024-03-17T18:38:20Z</dcterms:modified>
</cp:coreProperties>
</file>