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8216-484B-49BC-BB5D-34146B7F4D00}" type="datetimeFigureOut">
              <a:rPr lang="de-DE" smtClean="0"/>
              <a:pPr/>
              <a:t>07.12.2023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FE1E-E52B-4AFF-AC80-C2761FCEA9D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8216-484B-49BC-BB5D-34146B7F4D00}" type="datetimeFigureOut">
              <a:rPr lang="de-DE" smtClean="0"/>
              <a:pPr/>
              <a:t>07.12.2023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FE1E-E52B-4AFF-AC80-C2761FCEA9D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8216-484B-49BC-BB5D-34146B7F4D00}" type="datetimeFigureOut">
              <a:rPr lang="de-DE" smtClean="0"/>
              <a:pPr/>
              <a:t>07.12.2023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FE1E-E52B-4AFF-AC80-C2761FCEA9D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8216-484B-49BC-BB5D-34146B7F4D00}" type="datetimeFigureOut">
              <a:rPr lang="de-DE" smtClean="0"/>
              <a:pPr/>
              <a:t>07.12.2023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FE1E-E52B-4AFF-AC80-C2761FCEA9D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8216-484B-49BC-BB5D-34146B7F4D00}" type="datetimeFigureOut">
              <a:rPr lang="de-DE" smtClean="0"/>
              <a:pPr/>
              <a:t>07.12.2023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FE1E-E52B-4AFF-AC80-C2761FCEA9D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8216-484B-49BC-BB5D-34146B7F4D00}" type="datetimeFigureOut">
              <a:rPr lang="de-DE" smtClean="0"/>
              <a:pPr/>
              <a:t>07.12.2023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FE1E-E52B-4AFF-AC80-C2761FCEA9D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8216-484B-49BC-BB5D-34146B7F4D00}" type="datetimeFigureOut">
              <a:rPr lang="de-DE" smtClean="0"/>
              <a:pPr/>
              <a:t>07.12.2023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FE1E-E52B-4AFF-AC80-C2761FCEA9D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8216-484B-49BC-BB5D-34146B7F4D00}" type="datetimeFigureOut">
              <a:rPr lang="de-DE" smtClean="0"/>
              <a:pPr/>
              <a:t>07.12.2023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FE1E-E52B-4AFF-AC80-C2761FCEA9D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8216-484B-49BC-BB5D-34146B7F4D00}" type="datetimeFigureOut">
              <a:rPr lang="de-DE" smtClean="0"/>
              <a:pPr/>
              <a:t>07.12.2023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FE1E-E52B-4AFF-AC80-C2761FCEA9D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8216-484B-49BC-BB5D-34146B7F4D00}" type="datetimeFigureOut">
              <a:rPr lang="de-DE" smtClean="0"/>
              <a:pPr/>
              <a:t>07.12.2023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FE1E-E52B-4AFF-AC80-C2761FCEA9D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8216-484B-49BC-BB5D-34146B7F4D00}" type="datetimeFigureOut">
              <a:rPr lang="de-DE" smtClean="0"/>
              <a:pPr/>
              <a:t>07.12.2023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FE1E-E52B-4AFF-AC80-C2761FCEA9D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8216-484B-49BC-BB5D-34146B7F4D00}" type="datetimeFigureOut">
              <a:rPr lang="de-DE" smtClean="0"/>
              <a:pPr/>
              <a:t>07.12.2023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DFE1E-E52B-4AFF-AC80-C2761FCEA9D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de-DE" sz="3600" b="1" dirty="0" smtClean="0">
                <a:latin typeface="Arial" pitchFamily="34" charset="0"/>
                <a:cs typeface="Arial" pitchFamily="34" charset="0"/>
              </a:rPr>
              <a:t>Ein Arzt zu Besuch und </a:t>
            </a:r>
            <a:r>
              <a:rPr lang="de-DE" sz="3600" b="1" dirty="0" smtClean="0">
                <a:latin typeface="Arial" pitchFamily="34" charset="0"/>
                <a:cs typeface="Arial" pitchFamily="34" charset="0"/>
              </a:rPr>
              <a:t>Advents-</a:t>
            </a:r>
            <a:br>
              <a:rPr lang="de-DE" sz="3600" b="1" dirty="0" smtClean="0">
                <a:latin typeface="Arial" pitchFamily="34" charset="0"/>
                <a:cs typeface="Arial" pitchFamily="34" charset="0"/>
              </a:rPr>
            </a:br>
            <a:r>
              <a:rPr lang="de-DE" sz="3600" b="1" dirty="0" err="1" smtClean="0">
                <a:latin typeface="Arial" pitchFamily="34" charset="0"/>
                <a:cs typeface="Arial" pitchFamily="34" charset="0"/>
              </a:rPr>
              <a:t>vorbereitungen</a:t>
            </a:r>
            <a:r>
              <a:rPr lang="de-DE" sz="3600" b="1" dirty="0" smtClean="0">
                <a:latin typeface="Arial" pitchFamily="34" charset="0"/>
                <a:cs typeface="Arial" pitchFamily="34" charset="0"/>
              </a:rPr>
              <a:t>!</a:t>
            </a:r>
            <a:br>
              <a:rPr lang="de-DE" sz="3600" b="1" dirty="0" smtClean="0">
                <a:latin typeface="Arial" pitchFamily="34" charset="0"/>
                <a:cs typeface="Arial" pitchFamily="34" charset="0"/>
              </a:rPr>
            </a:b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Wochenrückblick vom 27.11. bis 01.12.23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Grafik 5" descr="IMG_669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2688299" cy="2016224"/>
          </a:xfrm>
          <a:prstGeom prst="rect">
            <a:avLst/>
          </a:prstGeom>
        </p:spPr>
      </p:pic>
      <p:pic>
        <p:nvPicPr>
          <p:cNvPr id="7" name="Grafik 6" descr="IMG_669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844824"/>
            <a:ext cx="2664296" cy="1998222"/>
          </a:xfrm>
          <a:prstGeom prst="rect">
            <a:avLst/>
          </a:prstGeom>
        </p:spPr>
      </p:pic>
      <p:pic>
        <p:nvPicPr>
          <p:cNvPr id="8" name="Grafik 7" descr="IMG_669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05064"/>
            <a:ext cx="2880320" cy="2160240"/>
          </a:xfrm>
          <a:prstGeom prst="rect">
            <a:avLst/>
          </a:prstGeom>
        </p:spPr>
      </p:pic>
      <p:pic>
        <p:nvPicPr>
          <p:cNvPr id="9" name="Grafik 8" descr="IMG_669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08171" y="1844824"/>
            <a:ext cx="2688298" cy="201622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275856" y="4077072"/>
            <a:ext cx="55440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Der Ausflug zum begehbaren Herz lag schon einige Tage zurück und die Riesen bastelten sich noch eine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kleine Erinnerung zu diesem besonderen Erlebnis. Die „Herzen“ hatten die Kinder im Museum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-schenkt bekommen und verzierten diese nun mit einem Erinnerungsfoto!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Die Kinder erhalten genügend Gelegenheiten ihre feinmotorische Fähigkeiten zu üben – eine wesentliche physische Kompetenz!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IMG_670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188640"/>
            <a:ext cx="2592288" cy="1944216"/>
          </a:xfrm>
          <a:prstGeom prst="rect">
            <a:avLst/>
          </a:prstGeom>
        </p:spPr>
      </p:pic>
      <p:pic>
        <p:nvPicPr>
          <p:cNvPr id="4" name="Grafik 3" descr="IMG_671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88640"/>
            <a:ext cx="2592288" cy="1944216"/>
          </a:xfrm>
          <a:prstGeom prst="rect">
            <a:avLst/>
          </a:prstGeom>
        </p:spPr>
      </p:pic>
      <p:pic>
        <p:nvPicPr>
          <p:cNvPr id="5" name="Grafik 4" descr="IMG_67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348880"/>
            <a:ext cx="2952328" cy="2214246"/>
          </a:xfrm>
          <a:prstGeom prst="rect">
            <a:avLst/>
          </a:prstGeom>
        </p:spPr>
      </p:pic>
      <p:pic>
        <p:nvPicPr>
          <p:cNvPr id="6" name="Grafik 5" descr="IMG_672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79637" y="188640"/>
            <a:ext cx="3168352" cy="2376264"/>
          </a:xfrm>
          <a:prstGeom prst="rect">
            <a:avLst/>
          </a:prstGeom>
        </p:spPr>
      </p:pic>
      <p:pic>
        <p:nvPicPr>
          <p:cNvPr id="7" name="Grafik 6" descr="IMG_6726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2420888"/>
            <a:ext cx="2592288" cy="1944216"/>
          </a:xfrm>
          <a:prstGeom prst="rect">
            <a:avLst/>
          </a:prstGeom>
        </p:spPr>
      </p:pic>
      <p:pic>
        <p:nvPicPr>
          <p:cNvPr id="8" name="Grafik 7" descr="IMG_6727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2636912"/>
            <a:ext cx="2555776" cy="191683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79512" y="4725144"/>
            <a:ext cx="89563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Das „Familienbacken“ stand an und die Riesen bereiteten am Vortag einiges an Plätz-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chenteig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zu. Da die Kinder schon über reichlich Erfahrung verfügten, ging das sehr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souverän und fachmännisch von Statten. Selbst die Verantwortung für das „Sauber-machen“ war da kein Thema!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Kinder sind stolz, wenn sie erleben, dass sie Dinge selbständig und eigen-verantwortlich können. Das stärkt ihre Selbstwahrnehmung und ihre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moti-vationalen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Kompetenzen.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675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3528392" cy="2646294"/>
          </a:xfrm>
          <a:prstGeom prst="rect">
            <a:avLst/>
          </a:prstGeom>
        </p:spPr>
      </p:pic>
      <p:pic>
        <p:nvPicPr>
          <p:cNvPr id="4" name="Grafik 3" descr="IMG_675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60648"/>
            <a:ext cx="3635896" cy="2726922"/>
          </a:xfrm>
          <a:prstGeom prst="rect">
            <a:avLst/>
          </a:prstGeom>
        </p:spPr>
      </p:pic>
      <p:pic>
        <p:nvPicPr>
          <p:cNvPr id="5" name="Grafik 4" descr="IMG_675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140968"/>
            <a:ext cx="3528392" cy="264629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23928" y="3140968"/>
            <a:ext cx="52200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Besuch bei den Riesen – ein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Gastroenterloge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- ein Arzt für Magen-Darm-Erkrankungen – war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auf Wunsch der Kinder in den Gesprächskreis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gekommen. Sehr anschaulich und für die Kin-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der sehr interessant, führte er die Gruppe in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die Thematik ein und gab vielfältige Gesund-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heitstipps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 Das mitgebrachte echte Endoskop faszinierte dann besonders!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Gesundheitliche Bildung und Erziehung ist vorrangig primäre Präventionsarbeit. Das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7504" y="5877272"/>
            <a:ext cx="9125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betrifft insbesondere auch die Gesundheitsvorsorge, für die auch Kinder bereits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früh eigenständig Verantwortung übernehmen können, wenn sie entsprechend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informiert und geschult werden. 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676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88640"/>
            <a:ext cx="3168352" cy="2376264"/>
          </a:xfrm>
          <a:prstGeom prst="rect">
            <a:avLst/>
          </a:prstGeom>
        </p:spPr>
      </p:pic>
      <p:pic>
        <p:nvPicPr>
          <p:cNvPr id="3" name="Grafik 2" descr="IMG_677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149080"/>
            <a:ext cx="3168352" cy="2376264"/>
          </a:xfrm>
          <a:prstGeom prst="rect">
            <a:avLst/>
          </a:prstGeom>
        </p:spPr>
      </p:pic>
      <p:pic>
        <p:nvPicPr>
          <p:cNvPr id="4" name="Grafik 3" descr="IMG_677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88640"/>
            <a:ext cx="3072341" cy="2304256"/>
          </a:xfrm>
          <a:prstGeom prst="rect">
            <a:avLst/>
          </a:prstGeom>
        </p:spPr>
      </p:pic>
      <p:pic>
        <p:nvPicPr>
          <p:cNvPr id="5" name="Grafik 4" descr="IMG_677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4149080"/>
            <a:ext cx="3168352" cy="237626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9512" y="2636912"/>
            <a:ext cx="6771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Um die Anwendung eines Endoskop richtig zu verstehen, hatte der Doktor ein kleines Experiment vorbereitet. Mit Hilfe des Gerätes konnten die Kinder in eine versteckte Schachtel schauen – so wie der Arzt bei einer Endoskopie in Magen und Darm hineinschaut. Alles ungeheuer spannend!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660232" y="404664"/>
            <a:ext cx="23762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Kinder greifen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naturwissenschaft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liche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Lernangebote begeistert  auf. Dabei wird die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Be-obachtungsfähig-keit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geschult,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Konzenrations-fähigkeit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und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Ausdauer gestärkt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und ihre sprach-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liche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Ausdrucks-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fähigkeit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ge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wandter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Sie lernen Ergeb-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nisse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aus ihrem bisherigen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Lernerfahrungen und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Wissensbeständen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herzuleiten.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679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2880320" cy="2160240"/>
          </a:xfrm>
          <a:prstGeom prst="rect">
            <a:avLst/>
          </a:prstGeom>
        </p:spPr>
      </p:pic>
      <p:pic>
        <p:nvPicPr>
          <p:cNvPr id="3" name="Grafik 2" descr="IMG_679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60648"/>
            <a:ext cx="2880320" cy="2160240"/>
          </a:xfrm>
          <a:prstGeom prst="rect">
            <a:avLst/>
          </a:prstGeom>
        </p:spPr>
      </p:pic>
      <p:pic>
        <p:nvPicPr>
          <p:cNvPr id="4" name="Grafik 3" descr="IMG_681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492896"/>
            <a:ext cx="2880320" cy="2160240"/>
          </a:xfrm>
          <a:prstGeom prst="rect">
            <a:avLst/>
          </a:prstGeom>
        </p:spPr>
      </p:pic>
      <p:pic>
        <p:nvPicPr>
          <p:cNvPr id="5" name="Grafik 4" descr="IMG_681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2492896"/>
            <a:ext cx="2880320" cy="216024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5536" y="4869161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Der erste Advent rückte immer näher und das alljährliche Adventsviertel-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stündchen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musste vorbereitet werden. Adventkranz binden, Adventlied aussuchen und schon mal einstudieren – und dann gleich noch das erste Adventskalender-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tütchen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öffnen, denn die letzten 24 Tagen bis Weihnachten waren bereits an-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gebrochen.  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00192" y="404664"/>
            <a:ext cx="2736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Die Kinder werden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angeregt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sensibel zu sein für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Sinn stiftende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ganzheitliche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Erfahr-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ungszusammenhänge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, in dem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sie Rituale kennen lernen, die das Leben strukturieren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und ordnen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helfen - ein </a:t>
            </a:r>
            <a:r>
              <a:rPr lang="de-DE" b="1" smtClean="0">
                <a:latin typeface="Arial" pitchFamily="34" charset="0"/>
                <a:cs typeface="Arial" pitchFamily="34" charset="0"/>
              </a:rPr>
              <a:t>wichtiger </a:t>
            </a:r>
            <a:r>
              <a:rPr lang="de-DE" b="1" smtClean="0">
                <a:latin typeface="Arial" pitchFamily="34" charset="0"/>
                <a:cs typeface="Arial" pitchFamily="34" charset="0"/>
              </a:rPr>
              <a:t>Bestandteil</a:t>
            </a:r>
            <a:r>
              <a:rPr lang="de-DE" b="1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der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ethischen und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religiöse Bildung und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Erziehung.  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Bildschirmpräsentation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Larissa-Design</vt:lpstr>
      <vt:lpstr>Ein Arzt zu Besuch und Advents- vorbereitungen! Wochenrückblick vom 27.11. bis 01.12.23</vt:lpstr>
      <vt:lpstr>Folie 2</vt:lpstr>
      <vt:lpstr>Folie 3</vt:lpstr>
      <vt:lpstr>Folie 4</vt:lpstr>
      <vt:lpstr>Folie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Arzt zu Besuch und Adventsvorbe-reitungen! Wochenrückblick vom 27.11. bis 01.12.23</dc:title>
  <dc:creator>Leit</dc:creator>
  <cp:lastModifiedBy>Leit</cp:lastModifiedBy>
  <cp:revision>3</cp:revision>
  <dcterms:created xsi:type="dcterms:W3CDTF">2023-12-05T06:33:02Z</dcterms:created>
  <dcterms:modified xsi:type="dcterms:W3CDTF">2023-12-07T06:40:23Z</dcterms:modified>
</cp:coreProperties>
</file>