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4FC4-CAE5-4914-A597-114A99BA1E1F}" type="datetimeFigureOut">
              <a:rPr lang="de-DE" smtClean="0"/>
              <a:pPr/>
              <a:t>13.11.2023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359E-FF6A-47E0-A04D-E12E9E69C26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4FC4-CAE5-4914-A597-114A99BA1E1F}" type="datetimeFigureOut">
              <a:rPr lang="de-DE" smtClean="0"/>
              <a:pPr/>
              <a:t>13.11.2023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359E-FF6A-47E0-A04D-E12E9E69C26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4FC4-CAE5-4914-A597-114A99BA1E1F}" type="datetimeFigureOut">
              <a:rPr lang="de-DE" smtClean="0"/>
              <a:pPr/>
              <a:t>13.11.2023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359E-FF6A-47E0-A04D-E12E9E69C26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4FC4-CAE5-4914-A597-114A99BA1E1F}" type="datetimeFigureOut">
              <a:rPr lang="de-DE" smtClean="0"/>
              <a:pPr/>
              <a:t>13.11.2023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359E-FF6A-47E0-A04D-E12E9E69C26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4FC4-CAE5-4914-A597-114A99BA1E1F}" type="datetimeFigureOut">
              <a:rPr lang="de-DE" smtClean="0"/>
              <a:pPr/>
              <a:t>13.11.2023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359E-FF6A-47E0-A04D-E12E9E69C26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4FC4-CAE5-4914-A597-114A99BA1E1F}" type="datetimeFigureOut">
              <a:rPr lang="de-DE" smtClean="0"/>
              <a:pPr/>
              <a:t>13.11.2023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359E-FF6A-47E0-A04D-E12E9E69C26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4FC4-CAE5-4914-A597-114A99BA1E1F}" type="datetimeFigureOut">
              <a:rPr lang="de-DE" smtClean="0"/>
              <a:pPr/>
              <a:t>13.11.2023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359E-FF6A-47E0-A04D-E12E9E69C26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4FC4-CAE5-4914-A597-114A99BA1E1F}" type="datetimeFigureOut">
              <a:rPr lang="de-DE" smtClean="0"/>
              <a:pPr/>
              <a:t>13.11.2023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359E-FF6A-47E0-A04D-E12E9E69C26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4FC4-CAE5-4914-A597-114A99BA1E1F}" type="datetimeFigureOut">
              <a:rPr lang="de-DE" smtClean="0"/>
              <a:pPr/>
              <a:t>13.11.2023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359E-FF6A-47E0-A04D-E12E9E69C26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4FC4-CAE5-4914-A597-114A99BA1E1F}" type="datetimeFigureOut">
              <a:rPr lang="de-DE" smtClean="0"/>
              <a:pPr/>
              <a:t>13.11.2023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359E-FF6A-47E0-A04D-E12E9E69C26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4FC4-CAE5-4914-A597-114A99BA1E1F}" type="datetimeFigureOut">
              <a:rPr lang="de-DE" smtClean="0"/>
              <a:pPr/>
              <a:t>13.11.2023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359E-FF6A-47E0-A04D-E12E9E69C26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FC4-CAE5-4914-A597-114A99BA1E1F}" type="datetimeFigureOut">
              <a:rPr lang="de-DE" smtClean="0"/>
              <a:pPr/>
              <a:t>13.11.2023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5359E-FF6A-47E0-A04D-E12E9E69C26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Autofit/>
          </a:bodyPr>
          <a:lstStyle/>
          <a:p>
            <a:r>
              <a:rPr lang="de-DE" sz="3600" dirty="0" smtClean="0">
                <a:latin typeface="Arial" pitchFamily="34" charset="0"/>
                <a:cs typeface="Arial" pitchFamily="34" charset="0"/>
              </a:rPr>
              <a:t>„</a:t>
            </a:r>
            <a:r>
              <a:rPr lang="de-DE" sz="3600" b="1" dirty="0" smtClean="0">
                <a:latin typeface="Arial" pitchFamily="34" charset="0"/>
                <a:cs typeface="Arial" pitchFamily="34" charset="0"/>
              </a:rPr>
              <a:t>Die Riesen bereiten sich auf St. Martin vor!“</a:t>
            </a:r>
            <a:br>
              <a:rPr lang="de-DE" sz="3600" b="1" dirty="0" smtClean="0">
                <a:latin typeface="Arial" pitchFamily="34" charset="0"/>
                <a:cs typeface="Arial" pitchFamily="34" charset="0"/>
              </a:rPr>
            </a:b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Wochenrückblick vom 06.11. bis 10.11.23</a:t>
            </a:r>
            <a:endParaRPr lang="de-DE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Grafik 6" descr="IMG_270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1700808"/>
            <a:ext cx="2688299" cy="2016224"/>
          </a:xfrm>
          <a:prstGeom prst="rect">
            <a:avLst/>
          </a:prstGeom>
        </p:spPr>
      </p:pic>
      <p:pic>
        <p:nvPicPr>
          <p:cNvPr id="8" name="Grafik 7" descr="IMG_2698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21088"/>
            <a:ext cx="2976331" cy="2232248"/>
          </a:xfrm>
          <a:prstGeom prst="rect">
            <a:avLst/>
          </a:prstGeom>
        </p:spPr>
      </p:pic>
      <p:pic>
        <p:nvPicPr>
          <p:cNvPr id="9" name="Grafik 8" descr="IMG_269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844824"/>
            <a:ext cx="2880320" cy="216024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3275856" y="2060848"/>
            <a:ext cx="56166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Da die Riesen auch in 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diesem Jahr die Martins-</a:t>
            </a:r>
          </a:p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legene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als Rollenspiel in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der Kirche vorstellen sollen,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mussten die Geschichte,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die Kulissen und  Kostüme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vor den ersten Proben besprochen werden. Wer kann was mitbringen? Welche Bilder sind als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Hintergrund 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gut geeignet und wer würde gerne welche Rolle beim Martinsspiel übernehmen? Viele Fragen, die zuerst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geklärt werden mussten. 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Kinder lernen so strategisch vorzugehen. Sie  werden für die Aspekte Inhalt, Struktur des Themas und den Lernprozesse sensibilisiert, indem darüber gesprochen und praktisch erprobt wird.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_622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88640"/>
            <a:ext cx="3131840" cy="2348880"/>
          </a:xfrm>
          <a:prstGeom prst="rect">
            <a:avLst/>
          </a:prstGeom>
        </p:spPr>
      </p:pic>
      <p:pic>
        <p:nvPicPr>
          <p:cNvPr id="3" name="Grafik 2" descr="IMG_624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188640"/>
            <a:ext cx="3131840" cy="2348880"/>
          </a:xfrm>
          <a:prstGeom prst="rect">
            <a:avLst/>
          </a:prstGeom>
        </p:spPr>
      </p:pic>
      <p:pic>
        <p:nvPicPr>
          <p:cNvPr id="4" name="Grafik 3" descr="IMG_2748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5" y="2636912"/>
            <a:ext cx="2664296" cy="1998222"/>
          </a:xfrm>
          <a:prstGeom prst="rect">
            <a:avLst/>
          </a:prstGeom>
        </p:spPr>
      </p:pic>
      <p:pic>
        <p:nvPicPr>
          <p:cNvPr id="5" name="Grafik 4" descr="IMG_2731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5013176"/>
            <a:ext cx="2304256" cy="1728192"/>
          </a:xfrm>
          <a:prstGeom prst="rect">
            <a:avLst/>
          </a:prstGeom>
        </p:spPr>
      </p:pic>
      <p:pic>
        <p:nvPicPr>
          <p:cNvPr id="6" name="Grafik 5" descr="IMG_2698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504" y="4725144"/>
            <a:ext cx="2664296" cy="199822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915817" y="2852936"/>
            <a:ext cx="38884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Nachdem die Abläufe der Geschichte, die verschiedenen Rollen und auch die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otwendigen Kostüme durch die Kinder organisiert waren, konnten die 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ersten Proben starten. Die Kinder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tauschten die Rollen ganz nach per-</a:t>
            </a:r>
          </a:p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sönlichen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Interessen und probierten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so unterschiedliche Aufgaben aus. 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So konnte jeder herausfinden, was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ihm besonders lag.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660232" y="260648"/>
            <a:ext cx="23042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Das Kind beteiligt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sich an Entscheid-</a:t>
            </a:r>
          </a:p>
          <a:p>
            <a:r>
              <a:rPr lang="de-DE" b="1" dirty="0" err="1" smtClean="0">
                <a:latin typeface="Arial" pitchFamily="34" charset="0"/>
                <a:cs typeface="Arial" pitchFamily="34" charset="0"/>
              </a:rPr>
              <a:t>ungen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, die sein Le-</a:t>
            </a:r>
          </a:p>
          <a:p>
            <a:r>
              <a:rPr lang="de-DE" b="1" dirty="0" err="1" smtClean="0">
                <a:latin typeface="Arial" pitchFamily="34" charset="0"/>
                <a:cs typeface="Arial" pitchFamily="34" charset="0"/>
              </a:rPr>
              <a:t>ben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in der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Einrich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de-DE" b="1" dirty="0" err="1" smtClean="0">
                <a:latin typeface="Arial" pitchFamily="34" charset="0"/>
                <a:cs typeface="Arial" pitchFamily="34" charset="0"/>
              </a:rPr>
              <a:t>tung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betreffen. Es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kann Bereitschaft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zur entwicklungs-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angemessenen Übernahme von Verantwortung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ent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-wickeln und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ge-staltet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seine Lebens- und sozialen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Nahräume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aktiv mit. </a:t>
            </a:r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_275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188640"/>
            <a:ext cx="2592288" cy="1944216"/>
          </a:xfrm>
          <a:prstGeom prst="rect">
            <a:avLst/>
          </a:prstGeom>
        </p:spPr>
      </p:pic>
      <p:pic>
        <p:nvPicPr>
          <p:cNvPr id="4" name="Grafik 3" descr="IMG_2768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348880"/>
            <a:ext cx="2688298" cy="2016224"/>
          </a:xfrm>
          <a:prstGeom prst="rect">
            <a:avLst/>
          </a:prstGeom>
        </p:spPr>
      </p:pic>
      <p:pic>
        <p:nvPicPr>
          <p:cNvPr id="5" name="Grafik 4" descr="IMG_276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188640"/>
            <a:ext cx="2784310" cy="2088232"/>
          </a:xfrm>
          <a:prstGeom prst="rect">
            <a:avLst/>
          </a:prstGeom>
        </p:spPr>
      </p:pic>
      <p:pic>
        <p:nvPicPr>
          <p:cNvPr id="6" name="Grafik 5" descr="IMG_2764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260648"/>
            <a:ext cx="2699792" cy="2024844"/>
          </a:xfrm>
          <a:prstGeom prst="rect">
            <a:avLst/>
          </a:prstGeom>
        </p:spPr>
      </p:pic>
      <p:pic>
        <p:nvPicPr>
          <p:cNvPr id="8" name="Grafik 7" descr="IMG_2787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31840" y="2420888"/>
            <a:ext cx="2664296" cy="1998222"/>
          </a:xfrm>
          <a:prstGeom prst="rect">
            <a:avLst/>
          </a:prstGeom>
        </p:spPr>
      </p:pic>
      <p:pic>
        <p:nvPicPr>
          <p:cNvPr id="9" name="Grafik 8" descr="IMG_2778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52186" y="2420888"/>
            <a:ext cx="2496277" cy="1872208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07504" y="4437112"/>
            <a:ext cx="8946426" cy="2380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Zum Ende der Woche war dann ein Festlegung für eine bestimmte Aufgabe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notwen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dig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. Da es mehrere Interessenten für einzelne Aufgaben gab, mussten die Kinder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eine Möglichkeit der Einteilung finden. Kurzer Hand „knobelten“ sie die Rollen aus. 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Erstaunlicherweise wurden dies von allen problemlos akzeptiert und niemand schien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unzufrieden zu sein, obwohl nicht jeder seine Wunschrolle erhalten hatte. 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Die Kinder lernen zwischenmenschliche Konflikte über eine faire Auseinander-</a:t>
            </a:r>
          </a:p>
          <a:p>
            <a:r>
              <a:rPr lang="de-DE" b="1" smtClean="0">
                <a:latin typeface="Arial" pitchFamily="34" charset="0"/>
                <a:cs typeface="Arial" pitchFamily="34" charset="0"/>
              </a:rPr>
              <a:t>setzung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auszutragen und einer Lösung zu zuführen. Sie erwerben Fähigkeiten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und Techniken, die für ein gutes Konfliktmanagement erforderlich sind.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291</Words>
  <Application>Microsoft Office PowerPoint</Application>
  <PresentationFormat>Bildschirmpräsentation (4:3)</PresentationFormat>
  <Paragraphs>33</Paragraphs>
  <Slides>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4" baseType="lpstr">
      <vt:lpstr>Larissa-Design</vt:lpstr>
      <vt:lpstr>„Die Riesen bereiten sich auf St. Martin vor!“ Wochenrückblick vom 06.11. bis 10.11.23</vt:lpstr>
      <vt:lpstr>Folie 2</vt:lpstr>
      <vt:lpstr>Folie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„Die Riesen bereiten sich auf St. Martin vor!“ Wochenrückblick vom 06.11. bis 10.11.23</dc:title>
  <dc:creator>Leit</dc:creator>
  <cp:lastModifiedBy>Leit</cp:lastModifiedBy>
  <cp:revision>2</cp:revision>
  <dcterms:created xsi:type="dcterms:W3CDTF">2023-11-10T11:44:36Z</dcterms:created>
  <dcterms:modified xsi:type="dcterms:W3CDTF">2023-11-13T13:28:38Z</dcterms:modified>
</cp:coreProperties>
</file>