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978D-29FF-4FD3-B6A0-84E3E0368323}" type="datetimeFigureOut">
              <a:rPr lang="de-DE" smtClean="0"/>
              <a:pPr/>
              <a:t>19.10.2023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56B5-5764-4687-9594-FF91CD8052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57316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978D-29FF-4FD3-B6A0-84E3E0368323}" type="datetimeFigureOut">
              <a:rPr lang="de-DE" smtClean="0"/>
              <a:pPr/>
              <a:t>19.10.2023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56B5-5764-4687-9594-FF91CD8052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44635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978D-29FF-4FD3-B6A0-84E3E0368323}" type="datetimeFigureOut">
              <a:rPr lang="de-DE" smtClean="0"/>
              <a:pPr/>
              <a:t>19.10.2023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56B5-5764-4687-9594-FF91CD8052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98492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978D-29FF-4FD3-B6A0-84E3E0368323}" type="datetimeFigureOut">
              <a:rPr lang="de-DE" smtClean="0"/>
              <a:pPr/>
              <a:t>19.10.2023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56B5-5764-4687-9594-FF91CD8052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39566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978D-29FF-4FD3-B6A0-84E3E0368323}" type="datetimeFigureOut">
              <a:rPr lang="de-DE" smtClean="0"/>
              <a:pPr/>
              <a:t>19.10.2023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56B5-5764-4687-9594-FF91CD8052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8726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978D-29FF-4FD3-B6A0-84E3E0368323}" type="datetimeFigureOut">
              <a:rPr lang="de-DE" smtClean="0"/>
              <a:pPr/>
              <a:t>19.10.2023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56B5-5764-4687-9594-FF91CD8052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024953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978D-29FF-4FD3-B6A0-84E3E0368323}" type="datetimeFigureOut">
              <a:rPr lang="de-DE" smtClean="0"/>
              <a:pPr/>
              <a:t>19.10.2023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56B5-5764-4687-9594-FF91CD8052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46802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978D-29FF-4FD3-B6A0-84E3E0368323}" type="datetimeFigureOut">
              <a:rPr lang="de-DE" smtClean="0"/>
              <a:pPr/>
              <a:t>19.10.2023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56B5-5764-4687-9594-FF91CD8052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273054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978D-29FF-4FD3-B6A0-84E3E0368323}" type="datetimeFigureOut">
              <a:rPr lang="de-DE" smtClean="0"/>
              <a:pPr/>
              <a:t>19.10.2023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56B5-5764-4687-9594-FF91CD8052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558464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978D-29FF-4FD3-B6A0-84E3E0368323}" type="datetimeFigureOut">
              <a:rPr lang="de-DE" smtClean="0"/>
              <a:pPr/>
              <a:t>19.10.2023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56B5-5764-4687-9594-FF91CD8052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69234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978D-29FF-4FD3-B6A0-84E3E0368323}" type="datetimeFigureOut">
              <a:rPr lang="de-DE" smtClean="0"/>
              <a:pPr/>
              <a:t>19.10.2023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156B5-5764-4687-9594-FF91CD8052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5584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5978D-29FF-4FD3-B6A0-84E3E0368323}" type="datetimeFigureOut">
              <a:rPr lang="de-DE" smtClean="0"/>
              <a:pPr/>
              <a:t>19.10.2023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156B5-5764-4687-9594-FF91CD8052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5057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74142"/>
            <a:ext cx="10515600" cy="1272744"/>
          </a:xfrm>
        </p:spPr>
        <p:txBody>
          <a:bodyPr>
            <a:normAutofit/>
          </a:bodyPr>
          <a:lstStyle/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Start des Projektes – Gesundheit“</a:t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Wochenrückblick vom 09.10. bis 13.10.23</a:t>
            </a:r>
            <a:endParaRPr lang="de-DE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64" y="1346886"/>
            <a:ext cx="3171568" cy="237867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64" y="3838831"/>
            <a:ext cx="3141364" cy="235602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822" y="1346886"/>
            <a:ext cx="3157837" cy="236837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768" y="1346886"/>
            <a:ext cx="3171568" cy="237867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591697" y="3912973"/>
            <a:ext cx="84520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Diese Woche startete die Gruppe endlich offiziell mit ihrem neuen Projekt –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sundheit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! Am Vortag hatte bereits das „Klimafrühstück“ statt gefunden und die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Kinder sehr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für dieses Thema sensibilisiert. Beim Erstellen der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Projektskizze mit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den Ideen und Fragen zum Projekt, wurde dies ebenfalls schon sehr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deutlich. Auch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hatten die Kinder bereits erste – sehr interessante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– Materialien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zum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Thema mitgebracht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Gesprächskreise bieten den Kindern vielfältige Möglichkeiten zum Sprechen und Dialog. Sie lernen aktiv zuzuhören und ihre Gedanken und Gefühle sprachlich differenziert mitzuteilen.</a:t>
            </a:r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291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4" y="156520"/>
            <a:ext cx="3701533" cy="277615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53" y="150341"/>
            <a:ext cx="3833339" cy="287500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24" y="150341"/>
            <a:ext cx="3709772" cy="278232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4" y="3089187"/>
            <a:ext cx="3004065" cy="225304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385752" y="3163330"/>
            <a:ext cx="87346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Mit jedem Tag brachten die Riesen mehr Anschauungsmaterial zum Thema mit. Dieses wurde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direkt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vorgestellt und besprochen. Gemeinsam wurde überlegt, wo das Material aufbewahrt werden kann, damit die Riesen jederzeit auf die Bücher und Spiele zugreifen können. Anschließend wurde dann gleich ausgiebig „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geschmökert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“ und intensiv über das Entdeckte diskutiert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Im Umgang un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d der Begegnung mit unterschiedlichsten Büchern und Literatur, 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entwickeln Kinder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literacybezogene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Kompetenzen, die ganz wesentlich zur Sprachf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örderung gehören. So werden sprachliche Abstraktionsfähigkeit, Lesekompetenz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und Lesefreude angeregt. 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573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4" y="115329"/>
            <a:ext cx="3701535" cy="277615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589" y="107092"/>
            <a:ext cx="3652108" cy="273908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319" y="172994"/>
            <a:ext cx="3542270" cy="265670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 rot="10800000" flipV="1">
            <a:off x="271849" y="3083830"/>
            <a:ext cx="114835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Was ist eigentlich Fieber und wie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kann die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Körpertemperatur gemessen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werden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Fieberthermometer kennen alle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Kinder natürlich und alle haben durchaus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Erfahrung mit Fieber und wissen, wie sich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das anfühlt. Aber was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ist denn die normale Körpertemperatur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und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warum steigt die, wenn der Körper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erkrankt?  Fragen, denen die Gruppe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noch genauer nachgehen will!</a:t>
            </a: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Gesundheitsförderung ist ein Prozess, der darauf abzielt, </a:t>
            </a:r>
            <a:r>
              <a:rPr lang="de-DE" b="1" smtClean="0">
                <a:latin typeface="Arial" pitchFamily="34" charset="0"/>
                <a:cs typeface="Arial" pitchFamily="34" charset="0"/>
              </a:rPr>
              <a:t>Kindern ein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höheres Maß an Selbstbestimmung über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ihre Gesundheit zu ermöglichen und sie damit zur Stärkung ihres </a:t>
            </a:r>
            <a:r>
              <a:rPr lang="de-DE" b="1" smtClean="0">
                <a:latin typeface="Arial" pitchFamily="34" charset="0"/>
                <a:cs typeface="Arial" pitchFamily="34" charset="0"/>
              </a:rPr>
              <a:t>eigenen Wohlbefinden befähigt.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Wenn Kinder ein Grundverständnis für einfache körperliche Zusammenhänge erwerben, können sie selbst Eigenverantwortung für ihren Körper und ihre Gesundheit übernehmen. </a:t>
            </a:r>
          </a:p>
        </p:txBody>
      </p:sp>
    </p:spTree>
    <p:extLst>
      <p:ext uri="{BB962C8B-B14F-4D97-AF65-F5344CB8AC3E}">
        <p14:creationId xmlns="" xmlns:p14="http://schemas.microsoft.com/office/powerpoint/2010/main" val="219135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Microsoft Office PowerPoint</Application>
  <PresentationFormat>Benutzerdefiniert</PresentationFormat>
  <Paragraphs>11</Paragraphs>
  <Slides>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Office Theme</vt:lpstr>
      <vt:lpstr>„Start des Projektes – Gesundheit“ Wochenrückblick vom 09.10. bis 13.10.23</vt:lpstr>
      <vt:lpstr>Folie 2</vt:lpstr>
      <vt:lpstr>Folie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„Start des Projektes – Gesundheit“ Wochenrückblick vom 09.10. bis 13.10.23</dc:title>
  <dc:creator>Microsoft-Konto</dc:creator>
  <cp:lastModifiedBy>Leit</cp:lastModifiedBy>
  <cp:revision>4</cp:revision>
  <dcterms:created xsi:type="dcterms:W3CDTF">2023-10-17T04:56:11Z</dcterms:created>
  <dcterms:modified xsi:type="dcterms:W3CDTF">2023-10-19T05:31:44Z</dcterms:modified>
</cp:coreProperties>
</file>