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E358-0231-4DC3-8885-3EF28255D8DD}" type="datetimeFigureOut">
              <a:rPr lang="de-DE" smtClean="0"/>
              <a:pPr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7611-F5C1-4D21-8C8F-ED0D5D791D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 smtClean="0">
                <a:latin typeface="Arial" pitchFamily="34" charset="0"/>
                <a:cs typeface="Arial" pitchFamily="34" charset="0"/>
              </a:rPr>
              <a:t>Perspektiven-Fotos und </a:t>
            </a:r>
            <a:r>
              <a:rPr lang="de-DE" sz="4000" b="1" dirty="0" err="1" smtClean="0">
                <a:latin typeface="Arial" pitchFamily="34" charset="0"/>
                <a:cs typeface="Arial" pitchFamily="34" charset="0"/>
              </a:rPr>
              <a:t>Waldtag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Wochenrückblick vom 18.09. – 22.09.23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2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628800"/>
            <a:ext cx="2976331" cy="2232248"/>
          </a:xfrm>
          <a:prstGeom prst="rect">
            <a:avLst/>
          </a:prstGeom>
        </p:spPr>
      </p:pic>
      <p:pic>
        <p:nvPicPr>
          <p:cNvPr id="6" name="Grafik 5" descr="IMG_2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628800"/>
            <a:ext cx="2915816" cy="2186862"/>
          </a:xfrm>
          <a:prstGeom prst="rect">
            <a:avLst/>
          </a:prstGeom>
        </p:spPr>
      </p:pic>
      <p:pic>
        <p:nvPicPr>
          <p:cNvPr id="7" name="Grafik 6" descr="IMG_2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3024336" cy="22682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63888" y="3933056"/>
            <a:ext cx="5472608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Auch in diesem Jahr soll es wieder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Jahrbücher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mit Bildern und Erlebnissen aus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dem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Riesenjahr geben. Dazu musste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jeder „Riese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“ sein eigenes Jahrbuch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eigenständig im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Ipad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anlegen.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erhalten im Kindergarten die Möglichkeit die Medien und Techniken gesellschaftlicher Kommunikation zu begreifen und zu handhaben,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sie selbstbestimmt und kreativ zu gestalten, sie als Mittel kommunikativen Handelns zu nutzen und kritisch zu reflektieren.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35896" y="4149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 descr="IMG_2453.jpg"/>
          <p:cNvPicPr>
            <a:picLocks noChangeAspect="1"/>
          </p:cNvPicPr>
          <p:nvPr/>
        </p:nvPicPr>
        <p:blipFill>
          <a:blip r:embed="rId5" cstate="print"/>
          <a:srcRect l="22428"/>
          <a:stretch>
            <a:fillRect/>
          </a:stretch>
        </p:blipFill>
        <p:spPr>
          <a:xfrm>
            <a:off x="6732240" y="1700808"/>
            <a:ext cx="2131526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5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072341" cy="2304256"/>
          </a:xfrm>
          <a:prstGeom prst="rect">
            <a:avLst/>
          </a:prstGeom>
        </p:spPr>
      </p:pic>
      <p:pic>
        <p:nvPicPr>
          <p:cNvPr id="4" name="Grafik 3" descr="IMG_5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688299" cy="2016224"/>
          </a:xfrm>
          <a:prstGeom prst="rect">
            <a:avLst/>
          </a:prstGeom>
        </p:spPr>
      </p:pic>
      <p:pic>
        <p:nvPicPr>
          <p:cNvPr id="5" name="Grafik 4" descr="IMG_5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852936"/>
            <a:ext cx="2688298" cy="2016224"/>
          </a:xfrm>
          <a:prstGeom prst="rect">
            <a:avLst/>
          </a:prstGeom>
        </p:spPr>
      </p:pic>
      <p:pic>
        <p:nvPicPr>
          <p:cNvPr id="6" name="Grafik 5" descr="IMG_5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60648"/>
            <a:ext cx="2747797" cy="2060848"/>
          </a:xfrm>
          <a:prstGeom prst="rect">
            <a:avLst/>
          </a:prstGeom>
        </p:spPr>
      </p:pic>
      <p:pic>
        <p:nvPicPr>
          <p:cNvPr id="7" name="Grafik 6" descr="IMG_5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013176"/>
            <a:ext cx="2319381" cy="14828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87824" y="2708920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Dann wurde herum probiert! Wie sieht jemand viel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kleiner aus , wie bekomme ich ihn größer dargestellt, als er ist? Die Kinder hatten viele Ideen </a:t>
            </a:r>
            <a:r>
              <a:rPr lang="de-DE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mtClean="0">
                <a:latin typeface="Arial" pitchFamily="34" charset="0"/>
                <a:cs typeface="Arial" pitchFamily="34" charset="0"/>
              </a:rPr>
              <a:t>fotografierten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sich gegenseitig in ganz ungewöhnlichen Situationen und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verschiedenen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Orten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Beim aktiven Einsatz der digitalen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Medien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lernen Kinder Medientechnik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einzusetzen und Funktionsweisen zu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verstehen. Sie erwerben medienbezogen Fähigkeiten!</a:t>
            </a:r>
          </a:p>
        </p:txBody>
      </p:sp>
      <p:pic>
        <p:nvPicPr>
          <p:cNvPr id="9" name="Grafik 8" descr="IMG_5676.JPG"/>
          <p:cNvPicPr>
            <a:picLocks noChangeAspect="1"/>
          </p:cNvPicPr>
          <p:nvPr/>
        </p:nvPicPr>
        <p:blipFill>
          <a:blip r:embed="rId7" cstate="print"/>
          <a:srcRect t="17773"/>
          <a:stretch>
            <a:fillRect/>
          </a:stretch>
        </p:blipFill>
        <p:spPr>
          <a:xfrm>
            <a:off x="7596336" y="4581128"/>
            <a:ext cx="1402951" cy="199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5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688299" cy="2016224"/>
          </a:xfrm>
          <a:prstGeom prst="rect">
            <a:avLst/>
          </a:prstGeom>
        </p:spPr>
      </p:pic>
      <p:pic>
        <p:nvPicPr>
          <p:cNvPr id="3" name="Grafik 2" descr="IMG_5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2880320" cy="2160240"/>
          </a:xfrm>
          <a:prstGeom prst="rect">
            <a:avLst/>
          </a:prstGeom>
        </p:spPr>
      </p:pic>
      <p:pic>
        <p:nvPicPr>
          <p:cNvPr id="4" name="Grafik 3" descr="IMG_5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658" y="188640"/>
            <a:ext cx="2784309" cy="2088232"/>
          </a:xfrm>
          <a:prstGeom prst="rect">
            <a:avLst/>
          </a:prstGeom>
        </p:spPr>
      </p:pic>
      <p:pic>
        <p:nvPicPr>
          <p:cNvPr id="5" name="Grafik 4" descr="IMG_5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348880"/>
            <a:ext cx="2736304" cy="2052228"/>
          </a:xfrm>
          <a:prstGeom prst="rect">
            <a:avLst/>
          </a:prstGeom>
        </p:spPr>
      </p:pic>
      <p:pic>
        <p:nvPicPr>
          <p:cNvPr id="6" name="Grafik 5" descr="IMG_52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437112"/>
            <a:ext cx="2880320" cy="21602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03848" y="2492896"/>
            <a:ext cx="5437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Endlich hat es mit dem gewünschten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Waldtag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klappt und die Riesen marschierten gemeinsam in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Wald. Nach einem ausführlichem Frühstück gingen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Kinder auf Entdeckungsreise, sammelten Holz, rangelten um die längsten Äste und hatten sichtbar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Spaß miteinander. Auf dem Rückweg statteten dann alle noch den Pferden auf der Koppel einen Besuch ab, bevor die Riesen doch etwas  erschöpft wieder im Kindergarten ankamen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Waldtage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ermöglichen den Kinder die Umwelt mit allen Sinnen zu erfahren und als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unersetz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lich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verletzbar wahrzunehmen. Sie können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 ökologisches  Verantwortungsgefühl entwickeln und lernen die Umwelt zu schützen.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Bildschirmpräsentation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Perspektiven-Fotos und Waldtag Wochenrückblick vom 18.09. – 22.09.23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Perspektiven-Fotos und Waldtag Wochenrückblick vom 18.09. – 22.09.23</dc:title>
  <dc:creator>Leit</dc:creator>
  <cp:lastModifiedBy>Leit</cp:lastModifiedBy>
  <cp:revision>4</cp:revision>
  <dcterms:created xsi:type="dcterms:W3CDTF">2023-09-25T12:32:21Z</dcterms:created>
  <dcterms:modified xsi:type="dcterms:W3CDTF">2023-09-27T06:51:19Z</dcterms:modified>
</cp:coreProperties>
</file>