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022C-C919-49CD-BB04-B828228E944D}" type="datetimeFigureOut">
              <a:rPr lang="de-DE" smtClean="0"/>
              <a:pPr/>
              <a:t>13.09.2023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5805-60C2-4691-B7E4-FD211D9A70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Riesen lernen sich kennen!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3100" b="1" dirty="0" smtClean="0">
                <a:latin typeface="Arial" pitchFamily="34" charset="0"/>
                <a:cs typeface="Arial" pitchFamily="34" charset="0"/>
              </a:rPr>
              <a:t>Wochenrückblick vom 04.09.bis 08.09.23</a:t>
            </a:r>
            <a:endParaRPr lang="de-DE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MG_2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784309" cy="2088232"/>
          </a:xfrm>
          <a:prstGeom prst="rect">
            <a:avLst/>
          </a:prstGeom>
        </p:spPr>
      </p:pic>
      <p:pic>
        <p:nvPicPr>
          <p:cNvPr id="6" name="Grafik 5" descr="IMG_5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7" y="1484784"/>
            <a:ext cx="2808313" cy="2106235"/>
          </a:xfrm>
          <a:prstGeom prst="rect">
            <a:avLst/>
          </a:prstGeom>
        </p:spPr>
      </p:pic>
      <p:pic>
        <p:nvPicPr>
          <p:cNvPr id="7" name="Grafik 6" descr="IMG_5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2592288" cy="1944216"/>
          </a:xfrm>
          <a:prstGeom prst="rect">
            <a:avLst/>
          </a:prstGeom>
        </p:spPr>
      </p:pic>
      <p:pic>
        <p:nvPicPr>
          <p:cNvPr id="8" name="Grafik 7" descr="IMG_53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556792"/>
            <a:ext cx="2784310" cy="208823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87824" y="3789040"/>
            <a:ext cx="6022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 den ersten Tagen nahmen sich die Riesen viel Zeit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zum gemeinsamen Singen und Spielen. Da mussten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noch einige Geburtstage nachgefeiert und neue bzw.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alte Spiele kennengelernt bzw.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wieder aufgefrischt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werden.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Gemeinsames Singen und Spielen stärkt die Kontakt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Teamfähigkeit sowie die Bereitschaft soziale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504" y="5733256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Mitverantwortung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zu übernehmen. Einander zuhören, aufeinander zu reagieren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Erfahrungen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teilen, Regeln oder gemeinsame Vereinbarungen einhalten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all das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erfordert ein hohes Maß an sozialem Handeln und stärkt soziale Kompetenzen.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5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3312368" cy="2484276"/>
          </a:xfrm>
          <a:prstGeom prst="rect">
            <a:avLst/>
          </a:prstGeom>
        </p:spPr>
      </p:pic>
      <p:pic>
        <p:nvPicPr>
          <p:cNvPr id="3" name="Grafik 2" descr="IMG_5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3491880" cy="2618910"/>
          </a:xfrm>
          <a:prstGeom prst="rect">
            <a:avLst/>
          </a:prstGeom>
        </p:spPr>
      </p:pic>
      <p:pic>
        <p:nvPicPr>
          <p:cNvPr id="5" name="Grafik 4" descr="IMG_53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6632"/>
            <a:ext cx="3456384" cy="25922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2852936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Was wollen die Riesen in ihrem letzten KiTa-Jahr so alles machen bzw. noch gemein-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sam erleben? Einige Ideen waren schon vorhanden und damit diese nicht verloren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gehen, wurden sie gleich mal auf einem Plakat notiert! Mal sehen, welche Projekt-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themen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sich da entwickeln werden.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79912" y="4149080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Der Erwerb lernmethodischer Kompetenzen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erfolgt durch die Auseinandersetzung mit In-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halten. Beim meta-kognitive Ansatz werden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für Kinder interessanten Themen und Inhalte effektiver und nachhaltiger und mit mehr Bewusstsein und Verständnis für die Lernprozesse umgesetzt. Außerdem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ermög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-licht er die Stärkung aller Basiskompetenzen.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5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784309" cy="2088232"/>
          </a:xfrm>
          <a:prstGeom prst="rect">
            <a:avLst/>
          </a:prstGeom>
        </p:spPr>
      </p:pic>
      <p:pic>
        <p:nvPicPr>
          <p:cNvPr id="4" name="Grafik 3" descr="IMG_5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88640"/>
            <a:ext cx="2784309" cy="2088232"/>
          </a:xfrm>
          <a:prstGeom prst="rect">
            <a:avLst/>
          </a:prstGeom>
        </p:spPr>
      </p:pic>
      <p:pic>
        <p:nvPicPr>
          <p:cNvPr id="5" name="Grafik 4" descr="IMG_2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20888"/>
            <a:ext cx="2592288" cy="1944216"/>
          </a:xfrm>
          <a:prstGeom prst="rect">
            <a:avLst/>
          </a:prstGeom>
        </p:spPr>
      </p:pic>
      <p:pic>
        <p:nvPicPr>
          <p:cNvPr id="6" name="Grafik 5" descr="IMG_54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509120"/>
            <a:ext cx="2772816" cy="2079612"/>
          </a:xfrm>
          <a:prstGeom prst="rect">
            <a:avLst/>
          </a:prstGeom>
        </p:spPr>
      </p:pic>
      <p:pic>
        <p:nvPicPr>
          <p:cNvPr id="7" name="Grafik 6" descr="IMG_24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88640"/>
            <a:ext cx="2795803" cy="20968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987824" y="2420888"/>
            <a:ext cx="6048672" cy="43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erste große Aktion der Riesen stand bereits an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und musste vorbereitet werden. Am ersten Schultag wer-den die Erstklässler traditionell in der KiTa empfangen und von ihrer Lehrkraft abgeholt. Das musste geplant und vorbereitet werden. Auch sollte es wieder eine kleine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Überraschung für die Schulkinder geben und so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bas-telten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die Riesen Türschilder als Geschenk. Etwas für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andere zu basteln und selbst das Gebastelte nicht behalten zu können, war für einige Riesen durchaus ungewohnt und herausfordernd.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Ein wichtiger Aspekt der sozialen Kompetenz ist es,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Verständnis für und Rücksichtnahme auf andere zu </a:t>
            </a:r>
          </a:p>
          <a:p>
            <a:r>
              <a:rPr lang="de-DE" b="1" smtClean="0">
                <a:latin typeface="Arial" pitchFamily="34" charset="0"/>
                <a:cs typeface="Arial" pitchFamily="34" charset="0"/>
              </a:rPr>
              <a:t>entwickeln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. Zu lernen, die eigenen Bedürfnisse und Wünsche zu steuern und zurückzustellen, ist dabei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von wesentlicher Bedeutung.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Bildschirmpräsentation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Larissa-Design</vt:lpstr>
      <vt:lpstr>Die Riesen lernen sich kennen! Wochenrückblick vom 04.09.bis 08.09.23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Riesen lernen sich kennen! Wochenrückblick vom 04.09.bis 08.09.23</dc:title>
  <dc:creator>Leit</dc:creator>
  <cp:lastModifiedBy>Leit</cp:lastModifiedBy>
  <cp:revision>2</cp:revision>
  <dcterms:created xsi:type="dcterms:W3CDTF">2023-09-11T12:31:05Z</dcterms:created>
  <dcterms:modified xsi:type="dcterms:W3CDTF">2023-09-13T06:05:15Z</dcterms:modified>
</cp:coreProperties>
</file>