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DA3C-AB58-48A9-8FBE-42A7BAE5C6D8}" type="datetimeFigureOut">
              <a:rPr lang="de-DE" smtClean="0"/>
              <a:pPr/>
              <a:t>28.06.2024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9CC4D-B175-4FC2-A3EF-8486321A487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DA3C-AB58-48A9-8FBE-42A7BAE5C6D8}" type="datetimeFigureOut">
              <a:rPr lang="de-DE" smtClean="0"/>
              <a:pPr/>
              <a:t>28.06.2024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9CC4D-B175-4FC2-A3EF-8486321A487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DA3C-AB58-48A9-8FBE-42A7BAE5C6D8}" type="datetimeFigureOut">
              <a:rPr lang="de-DE" smtClean="0"/>
              <a:pPr/>
              <a:t>28.06.2024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9CC4D-B175-4FC2-A3EF-8486321A487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DA3C-AB58-48A9-8FBE-42A7BAE5C6D8}" type="datetimeFigureOut">
              <a:rPr lang="de-DE" smtClean="0"/>
              <a:pPr/>
              <a:t>28.06.2024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9CC4D-B175-4FC2-A3EF-8486321A487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DA3C-AB58-48A9-8FBE-42A7BAE5C6D8}" type="datetimeFigureOut">
              <a:rPr lang="de-DE" smtClean="0"/>
              <a:pPr/>
              <a:t>28.06.2024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9CC4D-B175-4FC2-A3EF-8486321A487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DA3C-AB58-48A9-8FBE-42A7BAE5C6D8}" type="datetimeFigureOut">
              <a:rPr lang="de-DE" smtClean="0"/>
              <a:pPr/>
              <a:t>28.06.2024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9CC4D-B175-4FC2-A3EF-8486321A487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DA3C-AB58-48A9-8FBE-42A7BAE5C6D8}" type="datetimeFigureOut">
              <a:rPr lang="de-DE" smtClean="0"/>
              <a:pPr/>
              <a:t>28.06.2024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9CC4D-B175-4FC2-A3EF-8486321A487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DA3C-AB58-48A9-8FBE-42A7BAE5C6D8}" type="datetimeFigureOut">
              <a:rPr lang="de-DE" smtClean="0"/>
              <a:pPr/>
              <a:t>28.06.2024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9CC4D-B175-4FC2-A3EF-8486321A487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DA3C-AB58-48A9-8FBE-42A7BAE5C6D8}" type="datetimeFigureOut">
              <a:rPr lang="de-DE" smtClean="0"/>
              <a:pPr/>
              <a:t>28.06.2024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9CC4D-B175-4FC2-A3EF-8486321A487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DA3C-AB58-48A9-8FBE-42A7BAE5C6D8}" type="datetimeFigureOut">
              <a:rPr lang="de-DE" smtClean="0"/>
              <a:pPr/>
              <a:t>28.06.2024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9CC4D-B175-4FC2-A3EF-8486321A487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DA3C-AB58-48A9-8FBE-42A7BAE5C6D8}" type="datetimeFigureOut">
              <a:rPr lang="de-DE" smtClean="0"/>
              <a:pPr/>
              <a:t>28.06.2024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9CC4D-B175-4FC2-A3EF-8486321A487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2DA3C-AB58-48A9-8FBE-42A7BAE5C6D8}" type="datetimeFigureOut">
              <a:rPr lang="de-DE" smtClean="0"/>
              <a:pPr/>
              <a:t>28.06.2024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9CC4D-B175-4FC2-A3EF-8486321A487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de-DE" sz="3600" b="1" dirty="0" smtClean="0">
                <a:latin typeface="Arial" pitchFamily="34" charset="0"/>
                <a:cs typeface="Arial" pitchFamily="34" charset="0"/>
              </a:rPr>
              <a:t>Riesen und Elfen besuchen das Märchenmuseum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dirty="0" smtClean="0">
                <a:latin typeface="Arial" pitchFamily="34" charset="0"/>
                <a:cs typeface="Arial" pitchFamily="34" charset="0"/>
              </a:rPr>
            </a:b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Mi. 26.06.2024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Grafik 2" descr="IMG_56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268760"/>
            <a:ext cx="2688299" cy="2016224"/>
          </a:xfrm>
          <a:prstGeom prst="rect">
            <a:avLst/>
          </a:prstGeom>
        </p:spPr>
      </p:pic>
      <p:pic>
        <p:nvPicPr>
          <p:cNvPr id="7" name="Grafik 6" descr="IMG_56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429000"/>
            <a:ext cx="2268252" cy="3024336"/>
          </a:xfrm>
          <a:prstGeom prst="rect">
            <a:avLst/>
          </a:prstGeom>
        </p:spPr>
      </p:pic>
      <p:pic>
        <p:nvPicPr>
          <p:cNvPr id="10" name="Grafik 9" descr="IMG_01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4077072"/>
            <a:ext cx="3168352" cy="2376264"/>
          </a:xfrm>
          <a:prstGeom prst="rect">
            <a:avLst/>
          </a:prstGeom>
        </p:spPr>
      </p:pic>
      <p:pic>
        <p:nvPicPr>
          <p:cNvPr id="11" name="Grafik 10" descr="IMG_016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1556792"/>
            <a:ext cx="3131840" cy="2348880"/>
          </a:xfrm>
          <a:prstGeom prst="rect">
            <a:avLst/>
          </a:prstGeom>
        </p:spPr>
      </p:pic>
      <p:pic>
        <p:nvPicPr>
          <p:cNvPr id="13" name="Grafik 12" descr="IMG_56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1412776"/>
            <a:ext cx="2880320" cy="2160240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5940152" y="4077072"/>
            <a:ext cx="31787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Gleich nach der freundlichen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Begrüßung ging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es los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über eine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prachtvolle Treppe,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die auch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schon von echten Prinzessinnen und Prinzen benutzt wurde – hinein ins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Schloss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Philipps ruh!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IMG_01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6632"/>
            <a:ext cx="3707904" cy="2780928"/>
          </a:xfrm>
          <a:prstGeom prst="rect">
            <a:avLst/>
          </a:prstGeom>
        </p:spPr>
      </p:pic>
      <p:pic>
        <p:nvPicPr>
          <p:cNvPr id="4" name="Grafik 3" descr="IMG_56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88640"/>
            <a:ext cx="3648405" cy="2736304"/>
          </a:xfrm>
          <a:prstGeom prst="rect">
            <a:avLst/>
          </a:prstGeom>
        </p:spPr>
      </p:pic>
      <p:pic>
        <p:nvPicPr>
          <p:cNvPr id="5" name="Grafik 4" descr="IMG_56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3140968"/>
            <a:ext cx="2915816" cy="2186862"/>
          </a:xfrm>
          <a:prstGeom prst="rect">
            <a:avLst/>
          </a:prstGeom>
        </p:spPr>
      </p:pic>
      <p:pic>
        <p:nvPicPr>
          <p:cNvPr id="6" name="Grafik 5" descr="IMG_56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2" y="2996952"/>
            <a:ext cx="2355726" cy="3140968"/>
          </a:xfrm>
          <a:prstGeom prst="rect">
            <a:avLst/>
          </a:prstGeom>
        </p:spPr>
      </p:pic>
      <p:pic>
        <p:nvPicPr>
          <p:cNvPr id="10" name="Grafik 9" descr="IMG_0163.jpg"/>
          <p:cNvPicPr>
            <a:picLocks noChangeAspect="1"/>
          </p:cNvPicPr>
          <p:nvPr/>
        </p:nvPicPr>
        <p:blipFill>
          <a:blip r:embed="rId6" cstate="print"/>
          <a:srcRect l="30295" t="35803" r="24263" b="38033"/>
          <a:stretch>
            <a:fillRect/>
          </a:stretch>
        </p:blipFill>
        <p:spPr>
          <a:xfrm>
            <a:off x="179512" y="3140968"/>
            <a:ext cx="2592288" cy="11193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79512" y="4653136"/>
            <a:ext cx="58913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Durch prunkvolle Schlossräume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ging es dann zum eigentlichen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Märchenmuseum, in dem es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erst einiges über die Gebrüder Grimm zu erfahren gab.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IMG_56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3899925" cy="2924944"/>
          </a:xfrm>
          <a:prstGeom prst="rect">
            <a:avLst/>
          </a:prstGeom>
        </p:spPr>
      </p:pic>
      <p:pic>
        <p:nvPicPr>
          <p:cNvPr id="4" name="Grafik 3" descr="IMG_01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88640"/>
            <a:ext cx="3888432" cy="2916324"/>
          </a:xfrm>
          <a:prstGeom prst="rect">
            <a:avLst/>
          </a:prstGeom>
        </p:spPr>
      </p:pic>
      <p:pic>
        <p:nvPicPr>
          <p:cNvPr id="5" name="Grafik 4" descr="IMG_01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3212976"/>
            <a:ext cx="3275856" cy="2456892"/>
          </a:xfrm>
          <a:prstGeom prst="rect">
            <a:avLst/>
          </a:prstGeom>
        </p:spPr>
      </p:pic>
      <p:pic>
        <p:nvPicPr>
          <p:cNvPr id="8" name="Grafik 7" descr="IMG_56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212976"/>
            <a:ext cx="3419872" cy="2564904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51520" y="5805264"/>
            <a:ext cx="8909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In der „Märchenkleiderkammer“ konnten sich alle - die Lust hatten – sich verkleiden und in eine Märchengestalt verwandeln. Danach waren die Kinder eingeladen das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Märchen-Spielland zu erkunden.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01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2492896"/>
            <a:ext cx="2808312" cy="2106234"/>
          </a:xfrm>
          <a:prstGeom prst="rect">
            <a:avLst/>
          </a:prstGeom>
        </p:spPr>
      </p:pic>
      <p:pic>
        <p:nvPicPr>
          <p:cNvPr id="3" name="Grafik 2" descr="IMG_01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188640"/>
            <a:ext cx="2784310" cy="2088232"/>
          </a:xfrm>
          <a:prstGeom prst="rect">
            <a:avLst/>
          </a:prstGeom>
        </p:spPr>
      </p:pic>
      <p:pic>
        <p:nvPicPr>
          <p:cNvPr id="6" name="Grafik 5" descr="IMG_56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1" y="2420888"/>
            <a:ext cx="2880320" cy="2160240"/>
          </a:xfrm>
          <a:prstGeom prst="rect">
            <a:avLst/>
          </a:prstGeom>
        </p:spPr>
      </p:pic>
      <p:pic>
        <p:nvPicPr>
          <p:cNvPr id="8" name="Grafik 7" descr="IMG_56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88640"/>
            <a:ext cx="2880320" cy="2160240"/>
          </a:xfrm>
          <a:prstGeom prst="rect">
            <a:avLst/>
          </a:prstGeom>
        </p:spPr>
      </p:pic>
      <p:pic>
        <p:nvPicPr>
          <p:cNvPr id="9" name="Grafik 8" descr="IMG_0183.jpg"/>
          <p:cNvPicPr>
            <a:picLocks noChangeAspect="1"/>
          </p:cNvPicPr>
          <p:nvPr/>
        </p:nvPicPr>
        <p:blipFill>
          <a:blip r:embed="rId6" cstate="print"/>
          <a:srcRect t="18771"/>
          <a:stretch>
            <a:fillRect/>
          </a:stretch>
        </p:blipFill>
        <p:spPr>
          <a:xfrm>
            <a:off x="6444208" y="2852936"/>
            <a:ext cx="2520280" cy="2047207"/>
          </a:xfrm>
          <a:prstGeom prst="rect">
            <a:avLst/>
          </a:prstGeom>
        </p:spPr>
      </p:pic>
      <p:pic>
        <p:nvPicPr>
          <p:cNvPr id="10" name="Grafik 9" descr="IMG_0174.jpg"/>
          <p:cNvPicPr>
            <a:picLocks noChangeAspect="1"/>
          </p:cNvPicPr>
          <p:nvPr/>
        </p:nvPicPr>
        <p:blipFill>
          <a:blip r:embed="rId7" cstate="print"/>
          <a:srcRect r="26232"/>
          <a:stretch>
            <a:fillRect/>
          </a:stretch>
        </p:blipFill>
        <p:spPr>
          <a:xfrm>
            <a:off x="6444208" y="188640"/>
            <a:ext cx="2510821" cy="2552737"/>
          </a:xfrm>
          <a:prstGeom prst="rect">
            <a:avLst/>
          </a:prstGeom>
        </p:spPr>
      </p:pic>
      <p:pic>
        <p:nvPicPr>
          <p:cNvPr id="11" name="Grafik 10" descr="IMG_562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520" y="4653136"/>
            <a:ext cx="2664296" cy="1998222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3275856" y="4869160"/>
            <a:ext cx="58528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Ausgiebig konnten die Elfe und Riesen die vielen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Märchenstationen ausprobieren und selbst heraus-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finden, was sie alles zu den einzelnen Märchen bereits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wussten. 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01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188640"/>
            <a:ext cx="4416490" cy="3312368"/>
          </a:xfrm>
          <a:prstGeom prst="rect">
            <a:avLst/>
          </a:prstGeom>
        </p:spPr>
      </p:pic>
      <p:pic>
        <p:nvPicPr>
          <p:cNvPr id="3" name="Grafik 2" descr="IMG_56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3520" y="260648"/>
            <a:ext cx="4224469" cy="3168352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51520" y="3861048"/>
            <a:ext cx="886653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Zur Erinnerung machten die Riesen noch ein Gruppenbild mit Märchenverkleidungen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und die Elfen „krönten“ zum Abschluss ihren Marcel zum König!</a:t>
            </a:r>
          </a:p>
          <a:p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Das Erkunden kultureller Einrichtungen wie dieses Kinder-Museum, ermöglicht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den Kindern eine lebensweltnahe Bildung und Erziehung. Das den Kindern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dabei Raum für Entdeckerfreude, Neugier und Kontaktbereitschaft  gegeben 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wird, das sie dabei selbsttätig und eigenverantwortlich handeln können, ist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dabei besonders entwicklungsfördernd.</a:t>
            </a:r>
          </a:p>
          <a:p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</Words>
  <Application>Microsoft Office PowerPoint</Application>
  <PresentationFormat>Bildschirmpräsentation (4:3)</PresentationFormat>
  <Paragraphs>22</Paragraphs>
  <Slides>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Larissa-Design</vt:lpstr>
      <vt:lpstr>Riesen und Elfen besuchen das Märchenmuseum Mi. 26.06.2024</vt:lpstr>
      <vt:lpstr>Folie 2</vt:lpstr>
      <vt:lpstr>Folie 3</vt:lpstr>
      <vt:lpstr>Folie 4</vt:lpstr>
      <vt:lpstr>Folie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Ausflug zum Märchenmuseum Mi. 26.06.2024</dc:title>
  <dc:creator>Leit</dc:creator>
  <cp:lastModifiedBy>Leit</cp:lastModifiedBy>
  <cp:revision>3</cp:revision>
  <dcterms:created xsi:type="dcterms:W3CDTF">2024-06-27T06:58:22Z</dcterms:created>
  <dcterms:modified xsi:type="dcterms:W3CDTF">2024-06-28T06:30:44Z</dcterms:modified>
</cp:coreProperties>
</file>