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7CD7-B8EB-49C8-9F10-7A2F86F9755A}" type="datetimeFigureOut">
              <a:rPr lang="de-DE" smtClean="0"/>
              <a:pPr/>
              <a:t>23.07.2024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CF6B-2698-4953-93BB-4FE3DF5194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Halbübernachtung der Riesen 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2700" b="1" dirty="0" smtClean="0">
                <a:latin typeface="Arial" pitchFamily="34" charset="0"/>
                <a:cs typeface="Arial" pitchFamily="34" charset="0"/>
              </a:rPr>
              <a:t>Do. 18.07.2024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080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808312" cy="2106234"/>
          </a:xfrm>
          <a:prstGeom prst="rect">
            <a:avLst/>
          </a:prstGeom>
        </p:spPr>
      </p:pic>
      <p:pic>
        <p:nvPicPr>
          <p:cNvPr id="6" name="Grafik 5" descr="IMG_080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4744"/>
            <a:ext cx="2808312" cy="2106234"/>
          </a:xfrm>
          <a:prstGeom prst="rect">
            <a:avLst/>
          </a:prstGeom>
        </p:spPr>
      </p:pic>
      <p:pic>
        <p:nvPicPr>
          <p:cNvPr id="7" name="Grafik 6" descr="IMG_438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2880320" cy="2160240"/>
          </a:xfrm>
          <a:prstGeom prst="rect">
            <a:avLst/>
          </a:prstGeom>
        </p:spPr>
      </p:pic>
      <p:pic>
        <p:nvPicPr>
          <p:cNvPr id="8" name="Grafik 7" descr="IMG_438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9" y="3356992"/>
            <a:ext cx="2880320" cy="21602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300192" y="1268760"/>
            <a:ext cx="2878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Abend begann mit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einem gemütlichen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„Pizza-Essen“ im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Garten der Kita. Groß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und Klein teilen ihre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Pizzen und kamen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einen regen und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entspannten Aus-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tausch. Nach einem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kurzen gemeinsamen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„Film-Rückblick“ im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Motorik-Raum  wurden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Eltern dann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abschiedet.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5" y="558924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Bei einer partnerschaftlichen Zusammenarbeit von Fachkräften und Eltern, er-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leben Kinder, dass Familien und Kita eine positive Einstellung zueinander haben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(viel) von einander wissen, dass beide Seiten gleichermaßen an seinem Wohl interessiert sind, sich ergänzen und einander wechselseitig bereichern.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080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736304" cy="2052228"/>
          </a:xfrm>
          <a:prstGeom prst="rect">
            <a:avLst/>
          </a:prstGeom>
        </p:spPr>
      </p:pic>
      <p:pic>
        <p:nvPicPr>
          <p:cNvPr id="4" name="Grafik 3" descr="IMG_080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2688299" cy="2016224"/>
          </a:xfrm>
          <a:prstGeom prst="rect">
            <a:avLst/>
          </a:prstGeom>
        </p:spPr>
      </p:pic>
      <p:pic>
        <p:nvPicPr>
          <p:cNvPr id="5" name="Grafik 4" descr="IMG_438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60648"/>
            <a:ext cx="2592288" cy="1944216"/>
          </a:xfrm>
          <a:prstGeom prst="rect">
            <a:avLst/>
          </a:prstGeom>
        </p:spPr>
      </p:pic>
      <p:pic>
        <p:nvPicPr>
          <p:cNvPr id="6" name="Grafik 5" descr="IMG_439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45124"/>
            <a:ext cx="2771800" cy="2078850"/>
          </a:xfrm>
          <a:prstGeom prst="rect">
            <a:avLst/>
          </a:prstGeom>
        </p:spPr>
      </p:pic>
      <p:pic>
        <p:nvPicPr>
          <p:cNvPr id="7" name="Grafik 6" descr="IMG_439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617132"/>
            <a:ext cx="2699792" cy="2024844"/>
          </a:xfrm>
          <a:prstGeom prst="rect">
            <a:avLst/>
          </a:prstGeom>
        </p:spPr>
      </p:pic>
      <p:pic>
        <p:nvPicPr>
          <p:cNvPr id="8" name="Grafik 7" descr="IMG_0830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0204" y="4653136"/>
            <a:ext cx="2592288" cy="19442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227687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Nachdem das umfangreiche Gepäck der Kinder für die „halbe Übernachtung“ verstaut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war, widmeten sich die Kinder der Gestaltung ihrer „Rausschmiss- Schultüte“. Engagiert und mit klaren Vorstellung machten sich die Riesen an die Arbeit. Schon nach kurzer Zeit konnten die fertigen Tüten zum Trocknen aufgestellt werden.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an die Vielfalt von Materialien und Techniken heranzuführen, ist ein Kernbereich der ästhetischen Bildung. Der Umgang mit diesen und die Verwend-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von Werkzeugen zu deren Bearbeitung stärken gestalterische sowie grob-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feinmotorische Kompetenzen.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164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92288" cy="1944216"/>
          </a:xfrm>
          <a:prstGeom prst="rect">
            <a:avLst/>
          </a:prstGeom>
        </p:spPr>
      </p:pic>
      <p:pic>
        <p:nvPicPr>
          <p:cNvPr id="4" name="Grafik 3" descr="IMG_165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616291" cy="1962218"/>
          </a:xfrm>
          <a:prstGeom prst="rect">
            <a:avLst/>
          </a:prstGeom>
        </p:spPr>
      </p:pic>
      <p:pic>
        <p:nvPicPr>
          <p:cNvPr id="5" name="Grafik 4" descr="IMG_165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2664296" cy="1998222"/>
          </a:xfrm>
          <a:prstGeom prst="rect">
            <a:avLst/>
          </a:prstGeom>
        </p:spPr>
      </p:pic>
      <p:pic>
        <p:nvPicPr>
          <p:cNvPr id="6" name="Grafik 5" descr="IMG_166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420888"/>
            <a:ext cx="2592288" cy="1944216"/>
          </a:xfrm>
          <a:prstGeom prst="rect">
            <a:avLst/>
          </a:prstGeom>
        </p:spPr>
      </p:pic>
      <p:pic>
        <p:nvPicPr>
          <p:cNvPr id="7" name="Grafik 6" descr="IMG_1659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420888"/>
            <a:ext cx="2592288" cy="19442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509120"/>
            <a:ext cx="8848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Aus der „Nachtwanderung“ wurde mehr ein Abendspaziergang, da es der Jahreszeit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entsprechend noch lange hell war. Zum Glück konnten gegen Ende der Wanderung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Taschenlampen noch eingesetzt werden, sodass die Kinder zufrieden waren.</a:t>
            </a:r>
          </a:p>
          <a:p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erhalten die Gelegenheit Naturvorgänge zu einer anderen Tageszeit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kennenzulernen, daraus Fragen abzuleiten, sich mit diesen auseinander zu setzen und mit der Welt zunehmend vertraut zu werden. 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IMG_1642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60648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166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3024336" cy="2268252"/>
          </a:xfrm>
          <a:prstGeom prst="rect">
            <a:avLst/>
          </a:prstGeom>
        </p:spPr>
      </p:pic>
      <p:pic>
        <p:nvPicPr>
          <p:cNvPr id="3" name="Grafik 2" descr="IMG_167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6632"/>
            <a:ext cx="1728192" cy="2304257"/>
          </a:xfrm>
          <a:prstGeom prst="rect">
            <a:avLst/>
          </a:prstGeom>
        </p:spPr>
      </p:pic>
      <p:pic>
        <p:nvPicPr>
          <p:cNvPr id="4" name="Grafik 3" descr="IMG_167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6632"/>
            <a:ext cx="1764196" cy="2352261"/>
          </a:xfrm>
          <a:prstGeom prst="rect">
            <a:avLst/>
          </a:prstGeom>
        </p:spPr>
      </p:pic>
      <p:pic>
        <p:nvPicPr>
          <p:cNvPr id="5" name="Grafik 4" descr="IMG_168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92896"/>
            <a:ext cx="2664296" cy="1998222"/>
          </a:xfrm>
          <a:prstGeom prst="rect">
            <a:avLst/>
          </a:prstGeom>
        </p:spPr>
      </p:pic>
      <p:pic>
        <p:nvPicPr>
          <p:cNvPr id="6" name="Grafik 5" descr="IMG_1683 (2).jpg"/>
          <p:cNvPicPr>
            <a:picLocks noChangeAspect="1"/>
          </p:cNvPicPr>
          <p:nvPr/>
        </p:nvPicPr>
        <p:blipFill>
          <a:blip r:embed="rId6" cstate="print"/>
          <a:srcRect t="22925"/>
          <a:stretch>
            <a:fillRect/>
          </a:stretch>
        </p:blipFill>
        <p:spPr>
          <a:xfrm>
            <a:off x="4355976" y="2492896"/>
            <a:ext cx="3240360" cy="18731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4437112"/>
            <a:ext cx="8877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Eine ausgiebige Kino-Runde und anschließend „Verstecken spielen“ in der dunkeln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Kita rundeten diese „Halbübernachtung“ ab. Das die eine Gruppe am Schluss fast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nicht gefunden wurde, erhöhte die Spannung ganz besonders! Ein erlebnisreicher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Abend für alle Teilnehmer!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mit einem positiven Selbstkonzept sind solchen Herausforderungen gut gewachsen. Sie haben die Fähigkeit mit anderen Personen zurechtzukommen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wissen welche Gefühle man in bestimmten Situationen erlebt und wie man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damit zurecht kommt.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Bildschirmpräsentation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Halbübernachtung der Riesen  Do. 18.07.2024 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Halbübernachtung der Riesen  Do. 18.07.2024</dc:title>
  <dc:creator>Leit</dc:creator>
  <cp:lastModifiedBy>Leit</cp:lastModifiedBy>
  <cp:revision>2</cp:revision>
  <dcterms:created xsi:type="dcterms:W3CDTF">2024-07-22T11:16:29Z</dcterms:created>
  <dcterms:modified xsi:type="dcterms:W3CDTF">2024-07-23T07:49:12Z</dcterms:modified>
</cp:coreProperties>
</file>