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F6DF-F15C-45B7-992D-9A11AECEFC2C}" type="datetimeFigureOut">
              <a:rPr lang="de-DE" smtClean="0"/>
              <a:t>14.06.2024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C4AE-C4E1-494C-A903-8F5DCE6B867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F6DF-F15C-45B7-992D-9A11AECEFC2C}" type="datetimeFigureOut">
              <a:rPr lang="de-DE" smtClean="0"/>
              <a:t>14.06.2024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C4AE-C4E1-494C-A903-8F5DCE6B867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F6DF-F15C-45B7-992D-9A11AECEFC2C}" type="datetimeFigureOut">
              <a:rPr lang="de-DE" smtClean="0"/>
              <a:t>14.06.2024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C4AE-C4E1-494C-A903-8F5DCE6B867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F6DF-F15C-45B7-992D-9A11AECEFC2C}" type="datetimeFigureOut">
              <a:rPr lang="de-DE" smtClean="0"/>
              <a:t>14.06.2024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C4AE-C4E1-494C-A903-8F5DCE6B867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F6DF-F15C-45B7-992D-9A11AECEFC2C}" type="datetimeFigureOut">
              <a:rPr lang="de-DE" smtClean="0"/>
              <a:t>14.06.2024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C4AE-C4E1-494C-A903-8F5DCE6B867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F6DF-F15C-45B7-992D-9A11AECEFC2C}" type="datetimeFigureOut">
              <a:rPr lang="de-DE" smtClean="0"/>
              <a:t>14.06.2024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C4AE-C4E1-494C-A903-8F5DCE6B867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F6DF-F15C-45B7-992D-9A11AECEFC2C}" type="datetimeFigureOut">
              <a:rPr lang="de-DE" smtClean="0"/>
              <a:t>14.06.2024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C4AE-C4E1-494C-A903-8F5DCE6B867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F6DF-F15C-45B7-992D-9A11AECEFC2C}" type="datetimeFigureOut">
              <a:rPr lang="de-DE" smtClean="0"/>
              <a:t>14.06.2024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C4AE-C4E1-494C-A903-8F5DCE6B867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F6DF-F15C-45B7-992D-9A11AECEFC2C}" type="datetimeFigureOut">
              <a:rPr lang="de-DE" smtClean="0"/>
              <a:t>14.06.2024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C4AE-C4E1-494C-A903-8F5DCE6B867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F6DF-F15C-45B7-992D-9A11AECEFC2C}" type="datetimeFigureOut">
              <a:rPr lang="de-DE" smtClean="0"/>
              <a:t>14.06.2024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C4AE-C4E1-494C-A903-8F5DCE6B867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F6DF-F15C-45B7-992D-9A11AECEFC2C}" type="datetimeFigureOut">
              <a:rPr lang="de-DE" smtClean="0"/>
              <a:t>14.06.2024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C4AE-C4E1-494C-A903-8F5DCE6B867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3F6DF-F15C-45B7-992D-9A11AECEFC2C}" type="datetimeFigureOut">
              <a:rPr lang="de-DE" smtClean="0"/>
              <a:t>14.06.2024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7C4AE-C4E1-494C-A903-8F5DCE6B8670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8998"/>
          </a:xfrm>
        </p:spPr>
        <p:txBody>
          <a:bodyPr>
            <a:noAutofit/>
          </a:bodyPr>
          <a:lstStyle/>
          <a:p>
            <a:r>
              <a:rPr lang="de-DE" sz="3600" b="1" dirty="0" smtClean="0">
                <a:latin typeface="Arial" pitchFamily="34" charset="0"/>
                <a:cs typeface="Arial" pitchFamily="34" charset="0"/>
              </a:rPr>
              <a:t>„Die Riesen bei einer Autoren-Lesung!“      </a:t>
            </a:r>
            <a:r>
              <a:rPr lang="de-DE" sz="1800" b="1" dirty="0" smtClean="0">
                <a:latin typeface="Arial" pitchFamily="34" charset="0"/>
                <a:cs typeface="Arial" pitchFamily="34" charset="0"/>
              </a:rPr>
              <a:t>Do. 13. Juni 2024</a:t>
            </a:r>
            <a:endParaRPr lang="de-DE" sz="1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Grafik 4" descr="IMG_988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1" y="1412776"/>
            <a:ext cx="2808312" cy="2106234"/>
          </a:xfrm>
          <a:prstGeom prst="rect">
            <a:avLst/>
          </a:prstGeom>
        </p:spPr>
      </p:pic>
      <p:pic>
        <p:nvPicPr>
          <p:cNvPr id="6" name="Grafik 5" descr="IMG_988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3847" y="1412776"/>
            <a:ext cx="2784309" cy="2088232"/>
          </a:xfrm>
          <a:prstGeom prst="rect">
            <a:avLst/>
          </a:prstGeom>
        </p:spPr>
      </p:pic>
      <p:pic>
        <p:nvPicPr>
          <p:cNvPr id="7" name="Grafik 6" descr="IMG_988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56176" y="1412776"/>
            <a:ext cx="2784309" cy="2088232"/>
          </a:xfrm>
          <a:prstGeom prst="rect">
            <a:avLst/>
          </a:prstGeom>
        </p:spPr>
      </p:pic>
      <p:pic>
        <p:nvPicPr>
          <p:cNvPr id="8" name="Grafik 7" descr="IMG_9886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3645024"/>
            <a:ext cx="2808312" cy="2106234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3203849" y="3645024"/>
            <a:ext cx="59401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An diesem Vormittag waren die Riesen zu einer richtigen</a:t>
            </a:r>
          </a:p>
          <a:p>
            <a:r>
              <a:rPr lang="de-DE" dirty="0" smtClean="0">
                <a:latin typeface="Arial" pitchFamily="34" charset="0"/>
                <a:cs typeface="Arial" pitchFamily="34" charset="0"/>
              </a:rPr>
              <a:t>Autorenlesung in die Bücherei eingeladen. „Küssen</a:t>
            </a:r>
          </a:p>
          <a:p>
            <a:r>
              <a:rPr lang="de-DE" dirty="0" smtClean="0">
                <a:latin typeface="Arial" pitchFamily="34" charset="0"/>
                <a:cs typeface="Arial" pitchFamily="34" charset="0"/>
              </a:rPr>
              <a:t>verboten?“ – eine Geschichte über Toleranz und </a:t>
            </a:r>
            <a:r>
              <a:rPr lang="de-DE" dirty="0" err="1" smtClean="0">
                <a:latin typeface="Arial" pitchFamily="34" charset="0"/>
                <a:cs typeface="Arial" pitchFamily="34" charset="0"/>
              </a:rPr>
              <a:t>Akzep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-</a:t>
            </a:r>
          </a:p>
          <a:p>
            <a:r>
              <a:rPr lang="de-DE" dirty="0" smtClean="0">
                <a:latin typeface="Arial" pitchFamily="34" charset="0"/>
                <a:cs typeface="Arial" pitchFamily="34" charset="0"/>
              </a:rPr>
              <a:t>tanz, persönlich vorgestellt von der Autorin des Buches.</a:t>
            </a:r>
          </a:p>
          <a:p>
            <a:r>
              <a:rPr lang="de-DE" dirty="0" smtClean="0">
                <a:latin typeface="Arial" pitchFamily="34" charset="0"/>
                <a:cs typeface="Arial" pitchFamily="34" charset="0"/>
              </a:rPr>
              <a:t>Das abschließende Ausmalen der ausgelegten Aus-</a:t>
            </a:r>
          </a:p>
          <a:p>
            <a:r>
              <a:rPr lang="de-DE" dirty="0" err="1">
                <a:latin typeface="Arial" pitchFamily="34" charset="0"/>
                <a:cs typeface="Arial" pitchFamily="34" charset="0"/>
              </a:rPr>
              <a:t>m</a:t>
            </a:r>
            <a:r>
              <a:rPr lang="de-DE" dirty="0" err="1" smtClean="0">
                <a:latin typeface="Arial" pitchFamily="34" charset="0"/>
                <a:cs typeface="Arial" pitchFamily="34" charset="0"/>
              </a:rPr>
              <a:t>albilder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– die auch von der Illustratorin des Bilderbuches vorbereitet worden waren – ergänzte die Geschichte und rundeten die Lesung sehr passend ab.</a:t>
            </a:r>
          </a:p>
          <a:p>
            <a:endParaRPr lang="de-DE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251520" y="5877272"/>
            <a:ext cx="90246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latin typeface="Arial" pitchFamily="34" charset="0"/>
                <a:cs typeface="Arial" pitchFamily="34" charset="0"/>
              </a:rPr>
              <a:t>Eine echte Autorin kennenzulernen, von ihr persönlich die Geschichte zu hören, </a:t>
            </a:r>
          </a:p>
          <a:p>
            <a:r>
              <a:rPr lang="de-DE" b="1" dirty="0" smtClean="0">
                <a:latin typeface="Arial" pitchFamily="34" charset="0"/>
                <a:cs typeface="Arial" pitchFamily="34" charset="0"/>
              </a:rPr>
              <a:t>ist etwas besonders und trägt auch zur Stärkung von </a:t>
            </a:r>
            <a:r>
              <a:rPr lang="de-DE" b="1" dirty="0" err="1" smtClean="0">
                <a:latin typeface="Arial" pitchFamily="34" charset="0"/>
                <a:cs typeface="Arial" pitchFamily="34" charset="0"/>
              </a:rPr>
              <a:t>literacybezogene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 Inter-</a:t>
            </a:r>
          </a:p>
          <a:p>
            <a:r>
              <a:rPr lang="de-DE" b="1" dirty="0" smtClean="0">
                <a:latin typeface="Arial" pitchFamily="34" charset="0"/>
                <a:cs typeface="Arial" pitchFamily="34" charset="0"/>
              </a:rPr>
              <a:t>essen und Kompetenzen bei. 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</Words>
  <Application>Microsoft Office PowerPoint</Application>
  <PresentationFormat>Bildschirmpräsentation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„Die Riesen bei einer Autoren-Lesung!“      Do. 13. Juni 2024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„Die Riesen bei einer Autoren-Lesung!“      Do. 13. Juni 2024</dc:title>
  <dc:creator>Leit</dc:creator>
  <cp:lastModifiedBy>Leit</cp:lastModifiedBy>
  <cp:revision>1</cp:revision>
  <dcterms:created xsi:type="dcterms:W3CDTF">2024-06-14T10:37:30Z</dcterms:created>
  <dcterms:modified xsi:type="dcterms:W3CDTF">2024-06-14T11:02:33Z</dcterms:modified>
</cp:coreProperties>
</file>