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C153-9462-4F1B-9267-9B99315E5844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F8167-FB4B-4643-A562-82EF0EEF5E0D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F8167-FB4B-4643-A562-82EF0EEF5E0D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BC1E-7247-44C6-B8A7-52D86E963A5F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39B30-967A-4895-9211-C09DB4054B9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404664"/>
            <a:ext cx="9036496" cy="926976"/>
          </a:xfrm>
        </p:spPr>
        <p:txBody>
          <a:bodyPr>
            <a:noAutofit/>
          </a:bodyPr>
          <a:lstStyle/>
          <a:p>
            <a:r>
              <a:rPr lang="de-DE" sz="3600" b="1" dirty="0" smtClean="0">
                <a:latin typeface="Arial" pitchFamily="34" charset="0"/>
                <a:cs typeface="Arial" pitchFamily="34" charset="0"/>
              </a:rPr>
              <a:t>Abschlussausflug der Riesen – eine Wanderung!</a:t>
            </a:r>
            <a:br>
              <a:rPr lang="de-DE" sz="36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Mi. 10.07.2024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IMG_0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3131840" cy="2348880"/>
          </a:xfrm>
          <a:prstGeom prst="rect">
            <a:avLst/>
          </a:prstGeom>
        </p:spPr>
      </p:pic>
      <p:pic>
        <p:nvPicPr>
          <p:cNvPr id="6" name="Grafik 5" descr="IMG_0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674" y="1628800"/>
            <a:ext cx="2784309" cy="2088232"/>
          </a:xfrm>
          <a:prstGeom prst="rect">
            <a:avLst/>
          </a:prstGeom>
        </p:spPr>
      </p:pic>
      <p:pic>
        <p:nvPicPr>
          <p:cNvPr id="7" name="Grafik 6" descr="IMG_0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49080"/>
            <a:ext cx="3251853" cy="24388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347864" y="1844824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Gut „behütet“ zogen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an diesem sehr schwülen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Vormittag 18 aufgeregte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Riesen zu ihrem Ab-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schlussausflug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los. Mitten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durch den Ort führte der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eingeschlagene Weg und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beim Überqueren der Straßen  konnten die Kinder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gleich mal zeigen, wie „fit“ sie bereits im Straßen-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verkehr sind.  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Die Kinder lernen selbstbestimmt Verantwortung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 für ihr eigenes Wohlbefinden zu übernehmen.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 Sie haben Grundkenntnisse über das sichere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  Verhalten im Straßenverkehr entwickelt und 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 können dieses einsetzen.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0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2688299" cy="2016224"/>
          </a:xfrm>
          <a:prstGeom prst="rect">
            <a:avLst/>
          </a:prstGeom>
        </p:spPr>
      </p:pic>
      <p:pic>
        <p:nvPicPr>
          <p:cNvPr id="4" name="Grafik 3" descr="IMG_0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2688299" cy="2016224"/>
          </a:xfrm>
          <a:prstGeom prst="rect">
            <a:avLst/>
          </a:prstGeom>
        </p:spPr>
      </p:pic>
      <p:pic>
        <p:nvPicPr>
          <p:cNvPr id="5" name="Grafik 4" descr="IMG_0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348880"/>
            <a:ext cx="2712301" cy="2034226"/>
          </a:xfrm>
          <a:prstGeom prst="rect">
            <a:avLst/>
          </a:prstGeom>
        </p:spPr>
      </p:pic>
      <p:pic>
        <p:nvPicPr>
          <p:cNvPr id="6" name="Grafik 5" descr="IMG_0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330878"/>
            <a:ext cx="2712302" cy="2034226"/>
          </a:xfrm>
          <a:prstGeom prst="rect">
            <a:avLst/>
          </a:prstGeom>
        </p:spPr>
      </p:pic>
      <p:pic>
        <p:nvPicPr>
          <p:cNvPr id="7" name="Grafik 6" descr="IMG_06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88640"/>
            <a:ext cx="2688299" cy="2016224"/>
          </a:xfrm>
          <a:prstGeom prst="rect">
            <a:avLst/>
          </a:prstGeom>
        </p:spPr>
      </p:pic>
      <p:pic>
        <p:nvPicPr>
          <p:cNvPr id="9" name="Grafik 8" descr="IMG_06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16632"/>
            <a:ext cx="2843808" cy="213285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9512" y="4437112"/>
            <a:ext cx="9145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Durch den Wald ging es Richtung Schweinheim. Am Ortsende von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Gailbach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wartete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erste Gruppenaufgabe auf die Riesen, die mit Bravour gemeistert wurde. Danach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wanderte die Gruppe am Bach entlang,  weiter einem noch nicht benannten Ziel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gegen.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Kinder haben Freude daran sich zu bewegen und ihre motorischen und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koordinativen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Fähigkeiten und Fertigkeiten zu erproben.  Sie entwickeln Körper-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gefühl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und Körperbewusstsein und bilden ihre konditionellen Fähigkeiten weiter aus. 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0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952328" cy="2214246"/>
          </a:xfrm>
          <a:prstGeom prst="rect">
            <a:avLst/>
          </a:prstGeom>
        </p:spPr>
      </p:pic>
      <p:pic>
        <p:nvPicPr>
          <p:cNvPr id="3" name="Grafik 2" descr="IMG_0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36912"/>
            <a:ext cx="2976331" cy="2232248"/>
          </a:xfrm>
          <a:prstGeom prst="rect">
            <a:avLst/>
          </a:prstGeom>
        </p:spPr>
      </p:pic>
      <p:pic>
        <p:nvPicPr>
          <p:cNvPr id="4" name="Grafik 3" descr="IMG_0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564904"/>
            <a:ext cx="3024336" cy="2268252"/>
          </a:xfrm>
          <a:prstGeom prst="rect">
            <a:avLst/>
          </a:prstGeom>
        </p:spPr>
      </p:pic>
      <p:pic>
        <p:nvPicPr>
          <p:cNvPr id="6" name="Grafik 5" descr="IMG_06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88640"/>
            <a:ext cx="2976331" cy="22322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5157192"/>
            <a:ext cx="8879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Nachdem die nächste „Prüfung“ ebenfalls erfolgreich von den Riesen erledigt worden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war, marschierte die Truppe durch eine „meterhohe Wildwiese“. Diese war so stark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bewachsen, dass sich richtiggehend durchgekämpft werden musste. Zum Glück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ging niemand verloren und alle kamen heil auf der anderen Seite an!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16217" y="260648"/>
            <a:ext cx="2627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Solche Aufgaben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stellen besondere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motorische Heraus-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forderungen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dar und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erhöhen die Beweg-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ungsfreude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und Aktivitätsbereitschaft.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Außerdem stärken sie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den sozialen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Zusam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menhalt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in der Gruppe, weil jeder auf jeden achtet, damit niemand den Anschluss verliert.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0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168352" cy="2376264"/>
          </a:xfrm>
          <a:prstGeom prst="rect">
            <a:avLst/>
          </a:prstGeom>
        </p:spPr>
      </p:pic>
      <p:pic>
        <p:nvPicPr>
          <p:cNvPr id="3" name="Grafik 2" descr="IMG_0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6632"/>
            <a:ext cx="3203848" cy="2402886"/>
          </a:xfrm>
          <a:prstGeom prst="rect">
            <a:avLst/>
          </a:prstGeom>
        </p:spPr>
      </p:pic>
      <p:pic>
        <p:nvPicPr>
          <p:cNvPr id="4" name="Grafik 3" descr="IMG_06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077072"/>
            <a:ext cx="3456384" cy="2592288"/>
          </a:xfrm>
          <a:prstGeom prst="rect">
            <a:avLst/>
          </a:prstGeom>
        </p:spPr>
      </p:pic>
      <p:pic>
        <p:nvPicPr>
          <p:cNvPr id="5" name="Grafik 4" descr="IMG_06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77072"/>
            <a:ext cx="3491880" cy="26189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9512" y="263691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Nachdem die Kinder noch einige weitere Aufgaben gelöst hatten, kam die Gruppe endlich in Schweinheim an. Alle waren doch etwas erschöpft nach der „schweißtreibenden Wanderung“ und nutzen den „Märchenquiz“ – die letzte Prüfung des Tages – um sich etwas auszuruhen.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60232" y="260648"/>
            <a:ext cx="2539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Kinder müssen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erst ein Gespür dafür entwickeln zu erkennen, was ihnen gut tut und ihrer Gesundheit dient.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Dazu gehört es auch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sich Pausen und Ruhe zu gönnen, wenn man müde oder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erschöpft ist.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0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611893" cy="2708920"/>
          </a:xfrm>
          <a:prstGeom prst="rect">
            <a:avLst/>
          </a:prstGeom>
        </p:spPr>
      </p:pic>
      <p:pic>
        <p:nvPicPr>
          <p:cNvPr id="3" name="Grafik 2" descr="IMG_06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0648"/>
            <a:ext cx="3552395" cy="2664296"/>
          </a:xfrm>
          <a:prstGeom prst="rect">
            <a:avLst/>
          </a:prstGeom>
        </p:spPr>
      </p:pic>
      <p:pic>
        <p:nvPicPr>
          <p:cNvPr id="4" name="Grafik 3" descr="IMG_06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996952"/>
            <a:ext cx="3552395" cy="2664296"/>
          </a:xfrm>
          <a:prstGeom prst="rect">
            <a:avLst/>
          </a:prstGeom>
        </p:spPr>
      </p:pic>
      <p:pic>
        <p:nvPicPr>
          <p:cNvPr id="5" name="Grafik 4" descr="IMG_0682.jpg"/>
          <p:cNvPicPr>
            <a:picLocks noChangeAspect="1"/>
          </p:cNvPicPr>
          <p:nvPr/>
        </p:nvPicPr>
        <p:blipFill>
          <a:blip r:embed="rId6" cstate="print"/>
          <a:srcRect b="33333"/>
          <a:stretch>
            <a:fillRect/>
          </a:stretch>
        </p:blipFill>
        <p:spPr>
          <a:xfrm>
            <a:off x="6372200" y="4437112"/>
            <a:ext cx="2592288" cy="129614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95936" y="3212976"/>
            <a:ext cx="50449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Als Siegespreis für die erfolgreich absolvierten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Aufgaben, erhielt jedes Kind einige „Edelsteine“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zur Erinnerung und konnte sich dann eigen-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ständig ein Eis nach seinem „Geschmack“ kau-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fen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So eine Erfrisch-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ung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tat dann wirklich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gut und weckte die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Lebensgeister!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566124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Sich sein Eis selbst zu bestellen, seine Wünsche klar zu formulieren, fällt Kin-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dern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in solchen Situationen nicht schwer – stärkt aber die Motivation und Fähigkeit sich sprachlich mitzuteilen und mit anderen auszutauschen ganz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besonders.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0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800534" cy="3600400"/>
          </a:xfrm>
          <a:prstGeom prst="rect">
            <a:avLst/>
          </a:prstGeom>
        </p:spPr>
      </p:pic>
      <p:pic>
        <p:nvPicPr>
          <p:cNvPr id="3" name="Grafik 2" descr="IMG_0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77862">
            <a:off x="5386191" y="963221"/>
            <a:ext cx="3404324" cy="25532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9512" y="4005064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Auf dem Spielplatz „Heckenweg“ gab es dann Zeit zum Austoben und Entspannen.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Zum Mittagessen wurde uns aus der Kita warme Würstchen und Brötchen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geliefert und auch die mittlerweile leeren Getränkeflaschen konnten wieder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aufge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füllt werden. So machte sich dann eine gutgelaunte Riesengruppe auf den Weg zur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Bushaltestelle, wo auch der mittlerweile einsetzende Regen niemanden mehr ärgerte.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Dieser Ausflug bot den Kinder vielfältige Möglichkeiten die drei grundlegenden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Bedürfnisse, nämlich das Bedürfnis nach sozialer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Eingebundenheit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dasjenige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nach Autonomieerleben und dasjenige nach Kompetenzerleben zu befriedigen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und weiter zu stärken.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Bildschirmpräsentation (4:3)</PresentationFormat>
  <Paragraphs>61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Larissa-Design</vt:lpstr>
      <vt:lpstr>Abschlussausflug der Riesen – eine Wanderung! Mi. 10.07.2024</vt:lpstr>
      <vt:lpstr>Folie 2</vt:lpstr>
      <vt:lpstr>Folie 3</vt:lpstr>
      <vt:lpstr>Folie 4</vt:lpstr>
      <vt:lpstr>Folie 5</vt:lpstr>
      <vt:lpstr>Folie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Abschlussausflug der Riesen – eine Wanderung! Mi. 10.07.2024</dc:title>
  <dc:creator>Leit</dc:creator>
  <cp:lastModifiedBy>Leit</cp:lastModifiedBy>
  <cp:revision>2</cp:revision>
  <dcterms:created xsi:type="dcterms:W3CDTF">2024-07-12T05:28:55Z</dcterms:created>
  <dcterms:modified xsi:type="dcterms:W3CDTF">2024-07-12T09:43:22Z</dcterms:modified>
</cp:coreProperties>
</file>