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43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BAD6-3F8E-4C05-A056-A97F2EA0FE0B}" type="datetimeFigureOut">
              <a:rPr lang="de-DE" smtClean="0"/>
              <a:pPr/>
              <a:t>23.09.2020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6ED3-B557-44AB-B562-D89D8E4F82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006932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BAD6-3F8E-4C05-A056-A97F2EA0FE0B}" type="datetimeFigureOut">
              <a:rPr lang="de-DE" smtClean="0"/>
              <a:pPr/>
              <a:t>23.09.2020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6ED3-B557-44AB-B562-D89D8E4F82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83634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BAD6-3F8E-4C05-A056-A97F2EA0FE0B}" type="datetimeFigureOut">
              <a:rPr lang="de-DE" smtClean="0"/>
              <a:pPr/>
              <a:t>23.09.2020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6ED3-B557-44AB-B562-D89D8E4F82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86327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BAD6-3F8E-4C05-A056-A97F2EA0FE0B}" type="datetimeFigureOut">
              <a:rPr lang="de-DE" smtClean="0"/>
              <a:pPr/>
              <a:t>23.09.2020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6ED3-B557-44AB-B562-D89D8E4F82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53782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BAD6-3F8E-4C05-A056-A97F2EA0FE0B}" type="datetimeFigureOut">
              <a:rPr lang="de-DE" smtClean="0"/>
              <a:pPr/>
              <a:t>23.09.2020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6ED3-B557-44AB-B562-D89D8E4F82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84873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BAD6-3F8E-4C05-A056-A97F2EA0FE0B}" type="datetimeFigureOut">
              <a:rPr lang="de-DE" smtClean="0"/>
              <a:pPr/>
              <a:t>23.09.2020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6ED3-B557-44AB-B562-D89D8E4F82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02418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BAD6-3F8E-4C05-A056-A97F2EA0FE0B}" type="datetimeFigureOut">
              <a:rPr lang="de-DE" smtClean="0"/>
              <a:pPr/>
              <a:t>23.09.2020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6ED3-B557-44AB-B562-D89D8E4F82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987270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BAD6-3F8E-4C05-A056-A97F2EA0FE0B}" type="datetimeFigureOut">
              <a:rPr lang="de-DE" smtClean="0"/>
              <a:pPr/>
              <a:t>23.09.2020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6ED3-B557-44AB-B562-D89D8E4F82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58944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BAD6-3F8E-4C05-A056-A97F2EA0FE0B}" type="datetimeFigureOut">
              <a:rPr lang="de-DE" smtClean="0"/>
              <a:pPr/>
              <a:t>23.09.2020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6ED3-B557-44AB-B562-D89D8E4F82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85002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BAD6-3F8E-4C05-A056-A97F2EA0FE0B}" type="datetimeFigureOut">
              <a:rPr lang="de-DE" smtClean="0"/>
              <a:pPr/>
              <a:t>23.09.2020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6ED3-B557-44AB-B562-D89D8E4F82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8852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BAD6-3F8E-4C05-A056-A97F2EA0FE0B}" type="datetimeFigureOut">
              <a:rPr lang="de-DE" smtClean="0"/>
              <a:pPr/>
              <a:t>23.09.2020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6ED3-B557-44AB-B562-D89D8E4F82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00030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9BAD6-3F8E-4C05-A056-A97F2EA0FE0B}" type="datetimeFigureOut">
              <a:rPr lang="de-DE" smtClean="0"/>
              <a:pPr/>
              <a:t>23.09.2020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56ED3-B557-44AB-B562-D89D8E4F82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74027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„Schulkinder-Empfang in Corona-Zeiten“</a:t>
            </a:r>
            <a:br>
              <a:rPr lang="de-DE" b="1" dirty="0" smtClean="0">
                <a:latin typeface="Arial" pitchFamily="34" charset="0"/>
                <a:cs typeface="Arial" pitchFamily="34" charset="0"/>
              </a:rPr>
            </a:br>
            <a:r>
              <a:rPr lang="de-DE" b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de-DE" sz="3200" b="1" dirty="0" smtClean="0">
                <a:latin typeface="Arial" pitchFamily="34" charset="0"/>
                <a:cs typeface="Arial" pitchFamily="34" charset="0"/>
              </a:rPr>
              <a:t>Di. 08.09.2020 – Kooperation KiTa-GS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2595" y="1690688"/>
            <a:ext cx="3378559" cy="253391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799" y="1690688"/>
            <a:ext cx="3378559" cy="253391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0963" y="1635551"/>
            <a:ext cx="3452074" cy="258905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036" y="4272436"/>
            <a:ext cx="3194791" cy="2396094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616568" y="4352123"/>
            <a:ext cx="844333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Trotz Corona fand auch in diesem Jahr ein Empfang für die Schulanfänger statt,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der von den Riesen mit entsprechender Aufregung vorbereitet worden war. Eine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Gelegenheit sich nochmals von den alten Freunden zu verabschieden und selbst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den Platz als Riese im neuen Kindergartenjahr bewusst einzunehmen.</a:t>
            </a:r>
          </a:p>
          <a:p>
            <a:endParaRPr 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Diese Aktion ist ein erster Schritt sich auf die bald anstehende eigene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Schulzeit einzustimmen und sich mit dem langsam anstehenden Wechsel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zum Schulkind auseinander zusetzen. 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333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Office PowerPoint</Application>
  <PresentationFormat>Benutzerdefiniert</PresentationFormat>
  <Paragraphs>9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 Theme</vt:lpstr>
      <vt:lpstr>„Schulkinder-Empfang in Corona-Zeiten“   Di. 08.09.2020 – Kooperation KiTa-GS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„Schulkinder-Empfang in Corona-Zeiten“   Di. 08.09.2020 – Kooperation KiTa-GS</dc:title>
  <dc:creator>Upgrade Konto</dc:creator>
  <cp:lastModifiedBy>Leit</cp:lastModifiedBy>
  <cp:revision>4</cp:revision>
  <dcterms:created xsi:type="dcterms:W3CDTF">2020-09-13T15:47:33Z</dcterms:created>
  <dcterms:modified xsi:type="dcterms:W3CDTF">2020-09-23T06:46:20Z</dcterms:modified>
</cp:coreProperties>
</file>