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14580-FAAF-48DE-9F69-A2BA79E96B66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6D292-E83E-4805-9673-A777D245B3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sz="3600" b="1" dirty="0" smtClean="0">
                <a:latin typeface="Arial" pitchFamily="34" charset="0"/>
                <a:cs typeface="Arial" pitchFamily="34" charset="0"/>
              </a:rPr>
              <a:t>„Schul-Kinder-Empfang im Kindergarten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b="1" dirty="0" smtClean="0">
                <a:latin typeface="Arial" pitchFamily="34" charset="0"/>
                <a:cs typeface="Arial" pitchFamily="34" charset="0"/>
              </a:rPr>
            </a:br>
            <a:r>
              <a:rPr lang="de-DE" sz="2700" b="1" dirty="0" smtClean="0">
                <a:latin typeface="Arial" pitchFamily="34" charset="0"/>
                <a:cs typeface="Arial" pitchFamily="34" charset="0"/>
              </a:rPr>
              <a:t>Kooperation GS und KiTa – Di. 13.09.18</a:t>
            </a:r>
            <a:endParaRPr lang="de-DE" sz="27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Grafik 4" descr="IMG_30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2304256" cy="1728192"/>
          </a:xfrm>
          <a:prstGeom prst="rect">
            <a:avLst/>
          </a:prstGeom>
        </p:spPr>
      </p:pic>
      <p:pic>
        <p:nvPicPr>
          <p:cNvPr id="7" name="Grafik 6" descr="IMG_30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268760"/>
            <a:ext cx="2363755" cy="1772816"/>
          </a:xfrm>
          <a:prstGeom prst="rect">
            <a:avLst/>
          </a:prstGeom>
        </p:spPr>
      </p:pic>
      <p:pic>
        <p:nvPicPr>
          <p:cNvPr id="8" name="Grafik 7" descr="IMG_307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196752"/>
            <a:ext cx="2507771" cy="1880828"/>
          </a:xfrm>
          <a:prstGeom prst="rect">
            <a:avLst/>
          </a:prstGeom>
        </p:spPr>
      </p:pic>
      <p:pic>
        <p:nvPicPr>
          <p:cNvPr id="10" name="Grafik 9" descr="IMG_308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140968"/>
            <a:ext cx="3275856" cy="245689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3635896" y="3212977"/>
            <a:ext cx="55609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Der erste Schultag der ehemaligen Riesen begann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mit einem kleinen Empfang in der KiTa – vorbereitet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von den aktuellen Riesen. Eltern und Schulkinder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wurden von den Kindergartenkindern kurz bewirtet</a:t>
            </a:r>
          </a:p>
          <a:p>
            <a:r>
              <a:rPr lang="de-DE" smtClean="0">
                <a:latin typeface="Arial" pitchFamily="34" charset="0"/>
                <a:cs typeface="Arial" pitchFamily="34" charset="0"/>
              </a:rPr>
              <a:t>und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mit einem kleinen Geschenk überrascht. Die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Lehrerin holte dann die ABC-Schützen ab und die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Riesen verabschiedeten ihre alten Freunde ganz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herzlich.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5536" y="566124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Solche Aktionen bieten dem Kind vielfältige Möglichkeiten Kompetenzen zu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erwerben, die mit dem Wechsel in die Schule verbunden sind und für eine 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erfolgreiche Übergangsbewältigung notwendig sind.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„Schul-Kinder-Empfang im Kindergarten Kooperation GS und KiTa – Di. 13.09.18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„Schul-Kinder-Empfang im Kindergarten Kooperation GS und KiTa – Di. 13.09.18</dc:title>
  <dc:creator>Leit</dc:creator>
  <cp:lastModifiedBy>Leit</cp:lastModifiedBy>
  <cp:revision>3</cp:revision>
  <dcterms:created xsi:type="dcterms:W3CDTF">2018-09-19T11:07:18Z</dcterms:created>
  <dcterms:modified xsi:type="dcterms:W3CDTF">2018-09-19T11:34:41Z</dcterms:modified>
</cp:coreProperties>
</file>