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DFE2-35F0-4BC7-B64B-C995B280B11D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A5C6-E659-46E2-BF3E-9451E7F34D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I31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736304" cy="2052228"/>
          </a:xfrm>
          <a:prstGeom prst="rect">
            <a:avLst/>
          </a:prstGeom>
        </p:spPr>
      </p:pic>
      <p:pic>
        <p:nvPicPr>
          <p:cNvPr id="3" name="Grafik 2" descr="DSCI31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412776"/>
            <a:ext cx="2736304" cy="2052228"/>
          </a:xfrm>
          <a:prstGeom prst="rect">
            <a:avLst/>
          </a:prstGeom>
        </p:spPr>
      </p:pic>
      <p:pic>
        <p:nvPicPr>
          <p:cNvPr id="4" name="Grafik 3" descr="DSCI31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412776"/>
            <a:ext cx="2736304" cy="2052228"/>
          </a:xfrm>
          <a:prstGeom prst="rect">
            <a:avLst/>
          </a:prstGeom>
        </p:spPr>
      </p:pic>
      <p:pic>
        <p:nvPicPr>
          <p:cNvPr id="5" name="Grafik 4" descr="DSCI318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869160"/>
            <a:ext cx="2400267" cy="18002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23528" y="3573016"/>
            <a:ext cx="8820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Beim letzten Ausflug in den Wald fiel den Kindern auf, dass zwei Ferngläser zu wenig für 16 Kinder sind. Nach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einigen Überlegungen und Gesprächsrunden im Reflexionskreis, waren sich die Kinder sicher, dass sie nun Ferngläser basteln wollen, die sie bei dem nächsten Waldbesuch testen können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 Gemeinsam machten sie sich durch vergleichen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und ausprobieren 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auf die Suche nach geeignetem Papier.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551723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Die Kinder erfühlen die verschiedenen Eigenschaften der Papierarten und stellen dabei deren Eignung fest.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79512" y="260648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 smtClean="0">
                <a:latin typeface="Arial" pitchFamily="34" charset="0"/>
                <a:cs typeface="Arial" pitchFamily="34" charset="0"/>
              </a:rPr>
              <a:t>„Die Elfen legen eine Waldpause ein“</a:t>
            </a:r>
            <a:r>
              <a:rPr lang="de-DE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4000" b="1" dirty="0" smtClean="0">
                <a:latin typeface="Arial" pitchFamily="34" charset="0"/>
                <a:cs typeface="Arial" pitchFamily="34" charset="0"/>
              </a:rPr>
            </a:b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Wochenrückblick vom 26.06. – 30.06.2017</a:t>
            </a:r>
            <a:endParaRPr lang="de-D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CI31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187957" cy="3140968"/>
          </a:xfrm>
          <a:prstGeom prst="rect">
            <a:avLst/>
          </a:prstGeom>
        </p:spPr>
      </p:pic>
      <p:pic>
        <p:nvPicPr>
          <p:cNvPr id="3" name="Grafik 2" descr="DSCI3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645024"/>
            <a:ext cx="3888432" cy="291632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860032" y="285728"/>
            <a:ext cx="37444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Natürlich wollten die Elfen auch noch ihren selbst gebackenen Baumkuchen kosten.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Alle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waren sich einig, er schmeckte super lecker! Die Arbeit hat sich also gelohnt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Nach dem Aufschneiden und dem Vergleich mit einer echten Baumscheibe war sofort klar woher der Kuchen seinen Namen hat.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8596" y="4000504"/>
            <a:ext cx="32861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Die Kinder erleben hierbei Essen mit allen Sinnen. Sie sammeln Erfahrungen mit der Zubereitung von Speisen. </a:t>
            </a: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kommunikative Austausch untereinander wird angeregt und im Gespräch gefördert.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„Die Elfen legen eine Waldpause ein“ Wochenrückblick vom 26.06. – 30.06.2017</dc:title>
  <dc:creator>Alle</dc:creator>
  <cp:lastModifiedBy>Claudia</cp:lastModifiedBy>
  <cp:revision>10</cp:revision>
  <dcterms:created xsi:type="dcterms:W3CDTF">2017-06-29T12:47:43Z</dcterms:created>
  <dcterms:modified xsi:type="dcterms:W3CDTF">2017-07-13T13:21:05Z</dcterms:modified>
</cp:coreProperties>
</file>