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4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4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8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36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2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45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69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55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70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6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35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A9A0A-140D-48E0-BEBF-58381AF7DAA5}" type="datetimeFigureOut">
              <a:rPr lang="de-DE" smtClean="0"/>
              <a:t>17.09.2017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0FA06-6FCF-4E59-9EA0-C54A7E1E2E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14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1587657"/>
          </a:xfrm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Die Schulanfänger bei den Riesen!</a:t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3600" b="1" dirty="0" smtClean="0">
                <a:latin typeface="Arial" charset="0"/>
                <a:cs typeface="Arial" charset="0"/>
              </a:rPr>
              <a:t>Di. 12.09.2017 - Kooperation KiTa &amp; GS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1690688"/>
            <a:ext cx="3327042" cy="24952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5"/>
          <a:stretch/>
        </p:blipFill>
        <p:spPr>
          <a:xfrm>
            <a:off x="4893435" y="1521653"/>
            <a:ext cx="2405130" cy="28333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927" y="4355005"/>
            <a:ext cx="2210873" cy="165815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/>
          <a:stretch/>
        </p:blipFill>
        <p:spPr>
          <a:xfrm>
            <a:off x="8538692" y="1690688"/>
            <a:ext cx="2481329" cy="247392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14458" y="4318314"/>
            <a:ext cx="89579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Endlich war der Tag da – der Schulkinderempfang stand an und die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Riesen konnten – nach den vielfältigen Planungen und Vorarbeiten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letzten Tagen – nun endlich praktisch aktiv werden.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Riesen übernehmen gemeinsam die Verantwortung für die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Vorbe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reitungen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sprechen sich ab und kooperieren miteinander. Dabei werden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soziale Kompetenzen und die Bereitschaft zur Verantwortungsübernahmen geübt. 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8"/>
          <a:stretch/>
        </p:blipFill>
        <p:spPr>
          <a:xfrm>
            <a:off x="540912" y="350949"/>
            <a:ext cx="3490175" cy="31378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34" y="723012"/>
            <a:ext cx="3687651" cy="27657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32" y="546639"/>
            <a:ext cx="3661893" cy="274642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40912" y="4018208"/>
            <a:ext cx="115211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Nachdem alle Schulanfänger mit ihren Familien und auch die Lehrerin erschienen waren, überreichten die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Riesen ihren ehemaligen Kameraden die kleinen Überraschungsgeschenke. Anschließend wurde gemein-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sam angestoßen und dann wurde es Zeit für die neuen ABC - Schützen aus dem Kindergarten auszuziehen.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Dabei mussten sich die Riesen nochmals mit dem Abschied von guten Freunden bewusst aus-</a:t>
            </a:r>
          </a:p>
          <a:p>
            <a:r>
              <a:rPr lang="de-DE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inandersetzen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was durchaus Traurigkeit hervorrief. Diese Situation bot den Kindern aber auch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Möglichkeit sich konstruktive Bewältigungsstrategien anzueignen und zu lernen, mit der Trauer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kompetent umzugehen. 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7" y="286555"/>
            <a:ext cx="4022501" cy="301687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0"/>
          <a:stretch/>
        </p:blipFill>
        <p:spPr>
          <a:xfrm>
            <a:off x="8753341" y="286555"/>
            <a:ext cx="3069464" cy="42638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6" y="286555"/>
            <a:ext cx="3829318" cy="287198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3536" y="3876541"/>
            <a:ext cx="111492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Es gab ein ziemliches Gewimmel bis alle Schulkinder aufgestellt waren und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Riesen ihnen zum Abschied zuwinken konnten. Und dann waren die Schul-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fort und die Riesen blieben im Kindergarten zurück.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Solche Aktionen ermöglichen es den Riesen sich auf den Übergang in die Schule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vorzubereiten und dabei Kompetenzen zu erwerben, die ihnen helfen die neuen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nd herausfordernden Aufgaben, die mit dem Wechsel in die Schule verbunden sind, zu bewältigen.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1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Breitbild</PresentationFormat>
  <Paragraphs>25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Ebrima</vt:lpstr>
      <vt:lpstr>Office Theme</vt:lpstr>
      <vt:lpstr>Die Schulanfänger bei den Riesen!  Di. 12.09.2017 - Kooperation KiTa &amp; GS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Schulanfänger bei den Riesen!  Di. 12.09.2017 - Kooperation KiTa &amp; GS</dc:title>
  <dc:creator>Matthias Weis</dc:creator>
  <cp:lastModifiedBy>Matthias Weis</cp:lastModifiedBy>
  <cp:revision>5</cp:revision>
  <dcterms:created xsi:type="dcterms:W3CDTF">2017-09-17T16:36:47Z</dcterms:created>
  <dcterms:modified xsi:type="dcterms:W3CDTF">2017-09-17T17:11:15Z</dcterms:modified>
</cp:coreProperties>
</file>