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4134-2A6D-4E11-A5D8-CD2BF31FEDB2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E8CC-48D5-449C-A39E-F3AF0C5D6A2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4134-2A6D-4E11-A5D8-CD2BF31FEDB2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E8CC-48D5-449C-A39E-F3AF0C5D6A2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4134-2A6D-4E11-A5D8-CD2BF31FEDB2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E8CC-48D5-449C-A39E-F3AF0C5D6A2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4134-2A6D-4E11-A5D8-CD2BF31FEDB2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E8CC-48D5-449C-A39E-F3AF0C5D6A2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4134-2A6D-4E11-A5D8-CD2BF31FEDB2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E8CC-48D5-449C-A39E-F3AF0C5D6A2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4134-2A6D-4E11-A5D8-CD2BF31FEDB2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E8CC-48D5-449C-A39E-F3AF0C5D6A2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4134-2A6D-4E11-A5D8-CD2BF31FEDB2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E8CC-48D5-449C-A39E-F3AF0C5D6A2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4134-2A6D-4E11-A5D8-CD2BF31FEDB2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E8CC-48D5-449C-A39E-F3AF0C5D6A2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4134-2A6D-4E11-A5D8-CD2BF31FEDB2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E8CC-48D5-449C-A39E-F3AF0C5D6A2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4134-2A6D-4E11-A5D8-CD2BF31FEDB2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E8CC-48D5-449C-A39E-F3AF0C5D6A2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4134-2A6D-4E11-A5D8-CD2BF31FEDB2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E8CC-48D5-449C-A39E-F3AF0C5D6A2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44134-2A6D-4E11-A5D8-CD2BF31FEDB2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FE8CC-48D5-449C-A39E-F3AF0C5D6A28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>
                <a:latin typeface="Arial" pitchFamily="34" charset="0"/>
                <a:cs typeface="Arial" pitchFamily="34" charset="0"/>
              </a:rPr>
              <a:t>Die Riesen besuchen eine Theatervorstellung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2800" dirty="0" smtClean="0">
                <a:latin typeface="Arial" pitchFamily="34" charset="0"/>
                <a:cs typeface="Arial" pitchFamily="34" charset="0"/>
              </a:rPr>
            </a:b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Montag, 13.05.19 - </a:t>
            </a:r>
            <a:r>
              <a:rPr lang="de-DE" altLang="de-DE" sz="2400" b="1" dirty="0" smtClean="0">
                <a:latin typeface="Arial" pitchFamily="34" charset="0"/>
                <a:cs typeface="Arial" pitchFamily="34" charset="0"/>
              </a:rPr>
              <a:t>Kooperation KiTa &amp; G</a:t>
            </a:r>
            <a:r>
              <a:rPr lang="de-DE" altLang="de-DE" sz="2800" b="1" dirty="0" smtClean="0">
                <a:latin typeface="Arial" pitchFamily="34" charset="0"/>
                <a:cs typeface="Arial" pitchFamily="34" charset="0"/>
              </a:rPr>
              <a:t>S</a:t>
            </a:r>
            <a:endParaRPr lang="de-DE" sz="2800" dirty="0"/>
          </a:p>
        </p:txBody>
      </p:sp>
      <p:pic>
        <p:nvPicPr>
          <p:cNvPr id="6" name="Grafik 5" descr="CIMG0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2976331" cy="2232248"/>
          </a:xfrm>
          <a:prstGeom prst="rect">
            <a:avLst/>
          </a:prstGeom>
        </p:spPr>
      </p:pic>
      <p:pic>
        <p:nvPicPr>
          <p:cNvPr id="9" name="Grafik 8" descr="CIMG02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1475402"/>
            <a:ext cx="2808312" cy="2106234"/>
          </a:xfrm>
          <a:prstGeom prst="rect">
            <a:avLst/>
          </a:prstGeom>
        </p:spPr>
      </p:pic>
      <p:pic>
        <p:nvPicPr>
          <p:cNvPr id="10" name="Grafik 9" descr="CIMG0208.JPG"/>
          <p:cNvPicPr>
            <a:picLocks noChangeAspect="1"/>
          </p:cNvPicPr>
          <p:nvPr/>
        </p:nvPicPr>
        <p:blipFill>
          <a:blip r:embed="rId4" cstate="print"/>
          <a:srcRect r="21951"/>
          <a:stretch>
            <a:fillRect/>
          </a:stretch>
        </p:blipFill>
        <p:spPr>
          <a:xfrm>
            <a:off x="3419872" y="1484784"/>
            <a:ext cx="2304256" cy="2214246"/>
          </a:xfrm>
          <a:prstGeom prst="rect">
            <a:avLst/>
          </a:prstGeom>
        </p:spPr>
      </p:pic>
      <p:pic>
        <p:nvPicPr>
          <p:cNvPr id="11" name="Grafik 10" descr="CIMG020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861048"/>
            <a:ext cx="2880320" cy="2160240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3275856" y="3861048"/>
            <a:ext cx="60726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Die Theaterspielgruppe der Schule hatte die Riesen zu</a:t>
            </a: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ihrer Generalprobe in die Schulturnhalle eingeladen. 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Dort erlebten die Riesen eine wirklich spannende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Ge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schichte, die ganz professionell auf der großen Bühne</a:t>
            </a: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vorgespielt wurde. </a:t>
            </a:r>
          </a:p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Eine gute Gelegenheit für die zukünftigen Schul-</a:t>
            </a:r>
            <a:r>
              <a:rPr lang="de-DE" b="1" dirty="0" err="1" smtClean="0">
                <a:latin typeface="Arial" pitchFamily="34" charset="0"/>
                <a:cs typeface="Arial" pitchFamily="34" charset="0"/>
              </a:rPr>
              <a:t>kinder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den Lebensraum Schule näher kennen zu lernen und zu erfahren, dass Schule vieles bieten kann.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Die Riesen besuchen eine Theatervorstellung Montag, 13.05.19 - Kooperation KiTa &amp; 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Riesen besuchen eine Theatervorstellung Montag, 13.05.19 - Kooperation KiTa &amp; GS</dc:title>
  <dc:creator>Leit</dc:creator>
  <cp:lastModifiedBy>Leit</cp:lastModifiedBy>
  <cp:revision>2</cp:revision>
  <dcterms:created xsi:type="dcterms:W3CDTF">2019-05-21T05:43:31Z</dcterms:created>
  <dcterms:modified xsi:type="dcterms:W3CDTF">2019-05-21T06:00:37Z</dcterms:modified>
</cp:coreProperties>
</file>