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7F3F1-7151-4D32-85CF-9A893DD30E2C}" type="datetimeFigureOut">
              <a:rPr lang="de-DE" smtClean="0"/>
              <a:pPr/>
              <a:t>10.07.2018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6BC30-7217-49F5-9A42-A7DD1E798DE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altLang="de-DE" sz="3200" b="1" dirty="0" smtClean="0">
                <a:latin typeface="Arial" charset="0"/>
                <a:cs typeface="Arial" charset="0"/>
              </a:rPr>
              <a:t>Die Lehrerin bei den Riesen!</a:t>
            </a:r>
            <a:br>
              <a:rPr lang="de-DE" altLang="de-DE" sz="3200" b="1" dirty="0" smtClean="0">
                <a:latin typeface="Arial" charset="0"/>
                <a:cs typeface="Arial" charset="0"/>
              </a:rPr>
            </a:br>
            <a:r>
              <a:rPr lang="de-DE" altLang="de-DE" sz="2800" b="1" dirty="0" smtClean="0">
                <a:latin typeface="Arial" charset="0"/>
                <a:cs typeface="Arial" charset="0"/>
              </a:rPr>
              <a:t>Do. 05.07.2018 - Kooperation KiTa &amp; GS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3923928" y="184482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IMG_24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2736304" cy="2052228"/>
          </a:xfrm>
          <a:prstGeom prst="rect">
            <a:avLst/>
          </a:prstGeom>
        </p:spPr>
      </p:pic>
      <p:pic>
        <p:nvPicPr>
          <p:cNvPr id="7" name="Grafik 6" descr="IMG_24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340768"/>
            <a:ext cx="2736304" cy="2052228"/>
          </a:xfrm>
          <a:prstGeom prst="rect">
            <a:avLst/>
          </a:prstGeom>
        </p:spPr>
      </p:pic>
      <p:pic>
        <p:nvPicPr>
          <p:cNvPr id="8" name="Grafik 7" descr="IMG_24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412776"/>
            <a:ext cx="2712301" cy="203422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67544" y="3645024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Lehrerin aus der Grundschule besuchte die Riesen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und stellte sich deren Fragen. „Was ist eine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jahrgangs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-übergreifende Klasse? Wer sucht die Paten aus, die die Erstklässler betreuen und was machen die? Was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geschied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, wenn man seine Sportsachen vergisst?“, waren einige der Fragen, die an die Lehrkraft gestellt wurden. Es zeigte, wie viele Gedanken sich die Riesen über ihre anstehende Schulzeit machen.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Diese Aktion soll die Kinder beim Bewältigen des Übergangs in die Schule unterstützen und helfen eine Identität mit dem veränderten Status und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Kom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b="1" smtClean="0">
                <a:latin typeface="Arial" pitchFamily="34" charset="0"/>
                <a:cs typeface="Arial" pitchFamily="34" charset="0"/>
              </a:rPr>
              <a:t>petenzen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als Schulkind zu entwickeln.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Die Lehrerin bei den Riesen! Do. 05.07.2018 - Kooperation KiTa &amp; 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Riesen besuchen eine Unterrichtsstunde in der Schule Mi. 21.03.2018. - Kooperation KiTa &amp; GS</dc:title>
  <dc:creator>Leit</dc:creator>
  <cp:lastModifiedBy>Leit</cp:lastModifiedBy>
  <cp:revision>8</cp:revision>
  <dcterms:created xsi:type="dcterms:W3CDTF">2018-03-21T13:41:11Z</dcterms:created>
  <dcterms:modified xsi:type="dcterms:W3CDTF">2018-07-10T05:56:13Z</dcterms:modified>
</cp:coreProperties>
</file>