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50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4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55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2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23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99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16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10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46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27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8D08-797B-4D86-BE61-F2FEF9950115}" type="datetimeFigureOut">
              <a:rPr lang="de-DE" smtClean="0"/>
              <a:t>17.02.2022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4B1E-26E5-4B2C-BADE-CF4C53CDCD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40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90152" y="615460"/>
            <a:ext cx="12282152" cy="925025"/>
          </a:xfrm>
        </p:spPr>
        <p:txBody>
          <a:bodyPr>
            <a:normAutofit/>
          </a:bodyPr>
          <a:lstStyle/>
          <a:p>
            <a:r>
              <a:rPr lang="de-DE" sz="4800" dirty="0" smtClean="0"/>
              <a:t>Unser Ausflug auf den Bauernhof am 8.10.2021</a:t>
            </a:r>
            <a:endParaRPr lang="de-DE" sz="4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0"/>
          <a:stretch/>
        </p:blipFill>
        <p:spPr>
          <a:xfrm>
            <a:off x="2717441" y="1655408"/>
            <a:ext cx="5949049" cy="38081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07086" y="5795493"/>
            <a:ext cx="916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Spaß haben, erleben, entdecken, lernen und vieles mehr…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7486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5" y="1155885"/>
            <a:ext cx="4406875" cy="33054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3" y="468760"/>
            <a:ext cx="3131293" cy="417465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70079" y="343873"/>
            <a:ext cx="624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Tiere sind oft scheu und haben Angst vor Menschen. Man muss sehr geduldig und rücksichtsvoll sein um sie füttern zu können.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05308" y="4643415"/>
            <a:ext cx="596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der Kontaktaufnahme waren die Kinder sehr</a:t>
            </a:r>
          </a:p>
          <a:p>
            <a:r>
              <a:rPr lang="de-DE" dirty="0"/>
              <a:t>v</a:t>
            </a:r>
            <a:r>
              <a:rPr lang="de-DE" dirty="0" smtClean="0"/>
              <a:t>orsichtig und verantwortungsbewusst. So konnten sich die Tiere vertrauensvoll annähern und zur Freude aller nahmen sie das Futter schließlich an.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60653" y="4792682"/>
            <a:ext cx="471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Zwillingskälbchen fühlten sich ganz weich und warm an. Sie genossen die Streicheleinheiten sichtlich und die Herzen flogen ihnen nur so zu.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5308" y="6142278"/>
            <a:ext cx="1079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Wichtige soziale Kompetenzen sind die Entwicklung von Geduld, Rücksichtnahme und Empathie-Fähigkeit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863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226967"/>
            <a:ext cx="4410013" cy="330751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78" y="2812290"/>
            <a:ext cx="4805824" cy="36043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1058" y="3710730"/>
            <a:ext cx="5365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Beim Reiten auf dem großen Schimmel war viel Mut gefragt.</a:t>
            </a:r>
          </a:p>
          <a:p>
            <a:r>
              <a:rPr lang="de-DE" dirty="0" smtClean="0"/>
              <a:t>Fast alle Kinder brachten das notwendige Vertrauen in sich und dem Tier gegenüber auf um sich eine Runde über den Platz tragen zu lassen.</a:t>
            </a:r>
          </a:p>
          <a:p>
            <a:r>
              <a:rPr lang="de-DE" dirty="0" smtClean="0"/>
              <a:t>Danach waren sie sichtlich stolz diese aufregende Aufgabe gemeistert zu haben. </a:t>
            </a:r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Die Kinder erleben sich kompetent und werden dabei unterstützt ein positives Selbstkonzept zu entwickeln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237408" y="226967"/>
            <a:ext cx="6954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 schmeckt eigentlich frische Milch?</a:t>
            </a:r>
          </a:p>
          <a:p>
            <a:r>
              <a:rPr lang="de-DE" dirty="0" smtClean="0"/>
              <a:t>Einmal ganz bewusst die Konsistenz, die Temperatur und den Geschmack wahrnehmen.</a:t>
            </a:r>
          </a:p>
          <a:p>
            <a:r>
              <a:rPr lang="de-DE" dirty="0" smtClean="0"/>
              <a:t>Ja, die Milch kommt bei einer Kuh aus dem Euter und ist eigentlich für die Kälbchen gedacht. Diese besondere Sinneserfahrung beeindruckte einige Kinder sichtlich. </a:t>
            </a:r>
          </a:p>
          <a:p>
            <a:endParaRPr lang="de-DE" dirty="0"/>
          </a:p>
          <a:p>
            <a:r>
              <a:rPr lang="de-DE" b="1" dirty="0" smtClean="0"/>
              <a:t>Die Kinder nehmen sich und ihre Umwelt bewusst wahr und lernen Verantwortung für Umwelt und Natur zu übernehmen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6625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Breitbild</PresentationFormat>
  <Paragraphs>17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Unser Ausflug auf den Bauernhof am 8.10.2021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Ausflug auf den Bauernhof</dc:title>
  <dc:creator>Claudia KiGa</dc:creator>
  <cp:lastModifiedBy>Claudia KiGa</cp:lastModifiedBy>
  <cp:revision>12</cp:revision>
  <dcterms:created xsi:type="dcterms:W3CDTF">2022-02-16T13:32:31Z</dcterms:created>
  <dcterms:modified xsi:type="dcterms:W3CDTF">2022-02-17T09:22:15Z</dcterms:modified>
</cp:coreProperties>
</file>