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64BF95C-1173-4CBC-BFD6-811FE0AC3F1B}" type="datetimeFigureOut">
              <a:rPr lang="de-DE" smtClean="0"/>
              <a:pPr/>
              <a:t>20.07.2017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BD7B377-D2DC-4214-B016-012C1CF83858}"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BF95C-1173-4CBC-BFD6-811FE0AC3F1B}" type="datetimeFigureOut">
              <a:rPr lang="de-DE" smtClean="0"/>
              <a:pPr/>
              <a:t>20.07.2017</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D7B377-D2DC-4214-B016-012C1CF83858}"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323528" y="0"/>
            <a:ext cx="8229600" cy="1143000"/>
          </a:xfrm>
        </p:spPr>
        <p:txBody>
          <a:bodyPr>
            <a:normAutofit/>
          </a:bodyPr>
          <a:lstStyle/>
          <a:p>
            <a:r>
              <a:rPr lang="de-DE" sz="4000" b="1" dirty="0" smtClean="0">
                <a:latin typeface="Arial" pitchFamily="34" charset="0"/>
                <a:cs typeface="Arial" pitchFamily="34" charset="0"/>
              </a:rPr>
              <a:t>„Meine Familie“</a:t>
            </a:r>
            <a:br>
              <a:rPr lang="de-DE" sz="4000" b="1" dirty="0" smtClean="0">
                <a:latin typeface="Arial" pitchFamily="34" charset="0"/>
                <a:cs typeface="Arial" pitchFamily="34" charset="0"/>
              </a:rPr>
            </a:br>
            <a:r>
              <a:rPr lang="de-DE" sz="2400" b="1" dirty="0" smtClean="0">
                <a:latin typeface="Arial" pitchFamily="34" charset="0"/>
                <a:cs typeface="Arial" pitchFamily="34" charset="0"/>
              </a:rPr>
              <a:t>Wochenrückblick vom 26.06.- 30.06.2017</a:t>
            </a:r>
            <a:endParaRPr lang="de-DE" sz="4000" b="1" dirty="0">
              <a:latin typeface="Arial" pitchFamily="34" charset="0"/>
              <a:cs typeface="Arial" pitchFamily="34" charset="0"/>
            </a:endParaRPr>
          </a:p>
        </p:txBody>
      </p:sp>
      <p:pic>
        <p:nvPicPr>
          <p:cNvPr id="3" name="Grafik 2" descr="1 (4).JPG"/>
          <p:cNvPicPr>
            <a:picLocks noChangeAspect="1"/>
          </p:cNvPicPr>
          <p:nvPr/>
        </p:nvPicPr>
        <p:blipFill>
          <a:blip r:embed="rId2" cstate="print"/>
          <a:stretch>
            <a:fillRect/>
          </a:stretch>
        </p:blipFill>
        <p:spPr>
          <a:xfrm>
            <a:off x="296897" y="1326397"/>
            <a:ext cx="2654799" cy="1991099"/>
          </a:xfrm>
          <a:prstGeom prst="rect">
            <a:avLst/>
          </a:prstGeom>
        </p:spPr>
      </p:pic>
      <p:pic>
        <p:nvPicPr>
          <p:cNvPr id="5" name="Grafik 4" descr="1 (6).JPG"/>
          <p:cNvPicPr>
            <a:picLocks noChangeAspect="1"/>
          </p:cNvPicPr>
          <p:nvPr/>
        </p:nvPicPr>
        <p:blipFill>
          <a:blip r:embed="rId3" cstate="print"/>
          <a:stretch>
            <a:fillRect/>
          </a:stretch>
        </p:blipFill>
        <p:spPr>
          <a:xfrm>
            <a:off x="3419872" y="1326397"/>
            <a:ext cx="2664438" cy="1998329"/>
          </a:xfrm>
          <a:prstGeom prst="rect">
            <a:avLst/>
          </a:prstGeom>
        </p:spPr>
      </p:pic>
      <p:sp>
        <p:nvSpPr>
          <p:cNvPr id="7" name="Textfeld 6"/>
          <p:cNvSpPr txBox="1"/>
          <p:nvPr/>
        </p:nvSpPr>
        <p:spPr>
          <a:xfrm>
            <a:off x="6228184" y="1373282"/>
            <a:ext cx="2592288" cy="5078313"/>
          </a:xfrm>
          <a:prstGeom prst="rect">
            <a:avLst/>
          </a:prstGeom>
          <a:noFill/>
        </p:spPr>
        <p:txBody>
          <a:bodyPr wrap="square" rtlCol="0">
            <a:spAutoFit/>
          </a:bodyPr>
          <a:lstStyle/>
          <a:p>
            <a:r>
              <a:rPr lang="de-DE" dirty="0" smtClean="0">
                <a:latin typeface="Arial" pitchFamily="34" charset="0"/>
                <a:cs typeface="Arial" pitchFamily="34" charset="0"/>
              </a:rPr>
              <a:t>Einige Zwerge haben gleich zu Beginn der Woche Fotos ihrer Familie mitgebracht. Egal ob ein Gruppenfoto, Einzelporträts oder sogar Fotobücher, es war von allem etwas dabei. </a:t>
            </a:r>
          </a:p>
          <a:p>
            <a:r>
              <a:rPr lang="de-DE" dirty="0" smtClean="0">
                <a:latin typeface="Arial" pitchFamily="34" charset="0"/>
                <a:cs typeface="Arial" pitchFamily="34" charset="0"/>
              </a:rPr>
              <a:t>Diese wurden gleich im Projektkreis gezeigt und genauestens erklärt. </a:t>
            </a:r>
          </a:p>
          <a:p>
            <a:endParaRPr lang="de-DE" dirty="0" smtClean="0">
              <a:latin typeface="Arial" pitchFamily="34" charset="0"/>
              <a:cs typeface="Arial" pitchFamily="34" charset="0"/>
            </a:endParaRPr>
          </a:p>
          <a:p>
            <a:endParaRPr lang="de-DE" dirty="0" smtClean="0">
              <a:latin typeface="Arial" pitchFamily="34" charset="0"/>
              <a:cs typeface="Arial" pitchFamily="34" charset="0"/>
            </a:endParaRPr>
          </a:p>
          <a:p>
            <a:endParaRPr lang="de-DE" b="1" dirty="0" smtClean="0">
              <a:latin typeface="Arial" pitchFamily="34" charset="0"/>
              <a:cs typeface="Arial" pitchFamily="34" charset="0"/>
            </a:endParaRPr>
          </a:p>
          <a:p>
            <a:r>
              <a:rPr lang="de-DE" dirty="0" smtClean="0">
                <a:latin typeface="Arial" pitchFamily="34" charset="0"/>
                <a:cs typeface="Arial" pitchFamily="34" charset="0"/>
              </a:rPr>
              <a:t> </a:t>
            </a:r>
            <a:endParaRPr lang="de-DE" dirty="0">
              <a:latin typeface="Arial" pitchFamily="34" charset="0"/>
              <a:cs typeface="Arial" pitchFamily="34" charset="0"/>
            </a:endParaRPr>
          </a:p>
        </p:txBody>
      </p:sp>
      <p:pic>
        <p:nvPicPr>
          <p:cNvPr id="6" name="Grafik 5" descr="DSCI0004.JPG"/>
          <p:cNvPicPr>
            <a:picLocks noChangeAspect="1"/>
          </p:cNvPicPr>
          <p:nvPr/>
        </p:nvPicPr>
        <p:blipFill>
          <a:blip r:embed="rId4" cstate="print"/>
          <a:stretch>
            <a:fillRect/>
          </a:stretch>
        </p:blipFill>
        <p:spPr>
          <a:xfrm>
            <a:off x="284917" y="3574898"/>
            <a:ext cx="2666779" cy="2000084"/>
          </a:xfrm>
          <a:prstGeom prst="rect">
            <a:avLst/>
          </a:prstGeom>
        </p:spPr>
      </p:pic>
      <p:pic>
        <p:nvPicPr>
          <p:cNvPr id="8" name="Grafik 7" descr="DSCI0005.JPG"/>
          <p:cNvPicPr>
            <a:picLocks noChangeAspect="1"/>
          </p:cNvPicPr>
          <p:nvPr/>
        </p:nvPicPr>
        <p:blipFill>
          <a:blip r:embed="rId5" cstate="print"/>
          <a:stretch>
            <a:fillRect/>
          </a:stretch>
        </p:blipFill>
        <p:spPr>
          <a:xfrm>
            <a:off x="3417531" y="3574898"/>
            <a:ext cx="2666779" cy="2000084"/>
          </a:xfrm>
          <a:prstGeom prst="rect">
            <a:avLst/>
          </a:prstGeom>
        </p:spPr>
      </p:pic>
      <p:sp>
        <p:nvSpPr>
          <p:cNvPr id="2" name="Textfeld 1"/>
          <p:cNvSpPr txBox="1"/>
          <p:nvPr/>
        </p:nvSpPr>
        <p:spPr>
          <a:xfrm>
            <a:off x="323528" y="5805264"/>
            <a:ext cx="8496944" cy="646331"/>
          </a:xfrm>
          <a:prstGeom prst="rect">
            <a:avLst/>
          </a:prstGeom>
          <a:noFill/>
        </p:spPr>
        <p:txBody>
          <a:bodyPr wrap="square" rtlCol="0">
            <a:spAutoFit/>
          </a:bodyPr>
          <a:lstStyle/>
          <a:p>
            <a:r>
              <a:rPr lang="de-DE" b="1" dirty="0">
                <a:latin typeface="Arial" panose="020B0604020202020204" pitchFamily="34" charset="0"/>
                <a:cs typeface="Arial" panose="020B0604020202020204" pitchFamily="34" charset="0"/>
              </a:rPr>
              <a:t>Die Kooperation mit dem Elternhaus ermöglicht das aktive Miterleben des Alltags in der Kindertageseinrichtung.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descr="1 (1).JPG"/>
          <p:cNvPicPr>
            <a:picLocks noChangeAspect="1"/>
          </p:cNvPicPr>
          <p:nvPr/>
        </p:nvPicPr>
        <p:blipFill>
          <a:blip r:embed="rId2" cstate="print"/>
          <a:stretch>
            <a:fillRect/>
          </a:stretch>
        </p:blipFill>
        <p:spPr>
          <a:xfrm>
            <a:off x="323528" y="242646"/>
            <a:ext cx="2616291" cy="1962218"/>
          </a:xfrm>
          <a:prstGeom prst="rect">
            <a:avLst/>
          </a:prstGeom>
        </p:spPr>
      </p:pic>
      <p:pic>
        <p:nvPicPr>
          <p:cNvPr id="4" name="Grafik 3" descr="1 (18).JPG"/>
          <p:cNvPicPr>
            <a:picLocks noChangeAspect="1"/>
          </p:cNvPicPr>
          <p:nvPr/>
        </p:nvPicPr>
        <p:blipFill>
          <a:blip r:embed="rId3" cstate="print"/>
          <a:stretch>
            <a:fillRect/>
          </a:stretch>
        </p:blipFill>
        <p:spPr>
          <a:xfrm>
            <a:off x="3347864" y="260648"/>
            <a:ext cx="2592288" cy="1944216"/>
          </a:xfrm>
          <a:prstGeom prst="rect">
            <a:avLst/>
          </a:prstGeom>
        </p:spPr>
      </p:pic>
      <p:pic>
        <p:nvPicPr>
          <p:cNvPr id="5" name="Grafik 4" descr="1 (20).JPG"/>
          <p:cNvPicPr>
            <a:picLocks noChangeAspect="1"/>
          </p:cNvPicPr>
          <p:nvPr/>
        </p:nvPicPr>
        <p:blipFill>
          <a:blip r:embed="rId4" cstate="print"/>
          <a:stretch>
            <a:fillRect/>
          </a:stretch>
        </p:blipFill>
        <p:spPr>
          <a:xfrm>
            <a:off x="6300192" y="314655"/>
            <a:ext cx="2520280" cy="1890209"/>
          </a:xfrm>
          <a:prstGeom prst="rect">
            <a:avLst/>
          </a:prstGeom>
        </p:spPr>
      </p:pic>
      <p:sp>
        <p:nvSpPr>
          <p:cNvPr id="6" name="Textfeld 5"/>
          <p:cNvSpPr txBox="1"/>
          <p:nvPr/>
        </p:nvSpPr>
        <p:spPr>
          <a:xfrm>
            <a:off x="395536" y="2492896"/>
            <a:ext cx="5688632" cy="2308324"/>
          </a:xfrm>
          <a:prstGeom prst="rect">
            <a:avLst/>
          </a:prstGeom>
          <a:noFill/>
        </p:spPr>
        <p:txBody>
          <a:bodyPr wrap="square" rtlCol="0">
            <a:spAutoFit/>
          </a:bodyPr>
          <a:lstStyle/>
          <a:p>
            <a:r>
              <a:rPr lang="de-DE" dirty="0" smtClean="0">
                <a:latin typeface="Arial" pitchFamily="34" charset="0"/>
                <a:cs typeface="Arial" pitchFamily="34" charset="0"/>
              </a:rPr>
              <a:t>Da einige Zwerge noch keine Fotos ihrer Familie dabei hatten, sie aber den anderen zeigen wollten wer dazu gehört, überlegten sie gemeinsam wie man das ändern könnte. Schnell kamen sie auf die Idee alle Mitglieder der Familie zu malen und anschließend vorzustellen. So ging es in die Lernwerkstatt oder ins Restaurant zum malen. </a:t>
            </a:r>
          </a:p>
          <a:p>
            <a:endParaRPr lang="de-DE" dirty="0">
              <a:latin typeface="Arial" pitchFamily="34" charset="0"/>
              <a:cs typeface="Arial" pitchFamily="34" charset="0"/>
            </a:endParaRPr>
          </a:p>
        </p:txBody>
      </p:sp>
      <p:pic>
        <p:nvPicPr>
          <p:cNvPr id="7" name="Grafik 6" descr="DSCI0001.JPG"/>
          <p:cNvPicPr>
            <a:picLocks noChangeAspect="1"/>
          </p:cNvPicPr>
          <p:nvPr/>
        </p:nvPicPr>
        <p:blipFill>
          <a:blip r:embed="rId5" cstate="print"/>
          <a:stretch>
            <a:fillRect/>
          </a:stretch>
        </p:blipFill>
        <p:spPr>
          <a:xfrm>
            <a:off x="6228184" y="2483514"/>
            <a:ext cx="2736304" cy="2052228"/>
          </a:xfrm>
          <a:prstGeom prst="rect">
            <a:avLst/>
          </a:prstGeom>
        </p:spPr>
      </p:pic>
      <p:sp>
        <p:nvSpPr>
          <p:cNvPr id="8" name="Textfeld 7"/>
          <p:cNvSpPr txBox="1"/>
          <p:nvPr/>
        </p:nvSpPr>
        <p:spPr>
          <a:xfrm>
            <a:off x="395536" y="4869160"/>
            <a:ext cx="8280920" cy="923330"/>
          </a:xfrm>
          <a:prstGeom prst="rect">
            <a:avLst/>
          </a:prstGeom>
          <a:noFill/>
        </p:spPr>
        <p:txBody>
          <a:bodyPr wrap="square" rtlCol="0">
            <a:spAutoFit/>
          </a:bodyPr>
          <a:lstStyle/>
          <a:p>
            <a:r>
              <a:rPr lang="de-DE" b="1" dirty="0" smtClean="0">
                <a:latin typeface="Arial" pitchFamily="34" charset="0"/>
                <a:cs typeface="Arial" pitchFamily="34" charset="0"/>
              </a:rPr>
              <a:t>Die Kinder benennen eigene Gefühlszustände mit Worten und suchen nach Lösungsmöglichkeiten. Sie entwickeln ein emotionales Verständnis von sich selbst. </a:t>
            </a:r>
            <a:endParaRPr lang="de-DE" b="1"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Words>
  <Application>Microsoft Office PowerPoint</Application>
  <PresentationFormat>Bildschirmpräsentation (4:3)</PresentationFormat>
  <Paragraphs>10</Paragraphs>
  <Slides>2</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vt:i4>
      </vt:variant>
    </vt:vector>
  </HeadingPairs>
  <TitlesOfParts>
    <vt:vector size="5" baseType="lpstr">
      <vt:lpstr>Arial</vt:lpstr>
      <vt:lpstr>Calibri</vt:lpstr>
      <vt:lpstr>Larissa-Design</vt:lpstr>
      <vt:lpstr>„Meine Familie“ Wochenrückblick vom 26.06.- 30.06.2017</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Wochenrückblick vom 26.06.- 30.06.2017</dc:title>
  <dc:creator>Alle</dc:creator>
  <cp:lastModifiedBy>Claudia KiGa</cp:lastModifiedBy>
  <cp:revision>19</cp:revision>
  <dcterms:created xsi:type="dcterms:W3CDTF">2017-04-21T13:18:14Z</dcterms:created>
  <dcterms:modified xsi:type="dcterms:W3CDTF">2017-07-20T08:04:47Z</dcterms:modified>
</cp:coreProperties>
</file>