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55336AE-AA15-4D61-96B5-ABDD047C73B4}" type="datetimeFigureOut">
              <a:rPr lang="de-DE" smtClean="0"/>
              <a:pPr/>
              <a:t>10.02.2006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249B70C-C52B-4D43-90CB-A64A3E4C611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336AE-AA15-4D61-96B5-ABDD047C73B4}" type="datetimeFigureOut">
              <a:rPr lang="de-DE" smtClean="0"/>
              <a:pPr/>
              <a:t>10.02.2006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9B70C-C52B-4D43-90CB-A64A3E4C611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844" y="1"/>
            <a:ext cx="8643998" cy="1142984"/>
          </a:xfrm>
        </p:spPr>
        <p:txBody>
          <a:bodyPr>
            <a:normAutofit fontScale="90000"/>
          </a:bodyPr>
          <a:lstStyle/>
          <a:p>
            <a:r>
              <a:rPr lang="de-DE" b="1" dirty="0" smtClean="0">
                <a:latin typeface="Arial" pitchFamily="34" charset="0"/>
                <a:cs typeface="Arial" pitchFamily="34" charset="0"/>
              </a:rPr>
              <a:t>„Wir bauen im Wald“</a:t>
            </a:r>
            <a:r>
              <a:rPr lang="de-DE" sz="4000" dirty="0" smtClean="0">
                <a:latin typeface="Arial" pitchFamily="34" charset="0"/>
                <a:cs typeface="Arial" pitchFamily="34" charset="0"/>
              </a:rPr>
              <a:t/>
            </a:r>
            <a:br>
              <a:rPr lang="de-DE" sz="4000" dirty="0" smtClean="0">
                <a:latin typeface="Arial" pitchFamily="34" charset="0"/>
                <a:cs typeface="Arial" pitchFamily="34" charset="0"/>
              </a:rPr>
            </a:br>
            <a:r>
              <a:rPr lang="de-DE" sz="2700" b="1" dirty="0" smtClean="0">
                <a:latin typeface="Arial" pitchFamily="34" charset="0"/>
                <a:cs typeface="Arial" pitchFamily="34" charset="0"/>
              </a:rPr>
              <a:t>Wochenrückblick vom 29.05. – 02.06.2017</a:t>
            </a:r>
            <a:endParaRPr lang="de-DE" sz="2700" b="1" dirty="0">
              <a:latin typeface="Arial" pitchFamily="34" charset="0"/>
              <a:cs typeface="Arial" pitchFamily="34" charset="0"/>
            </a:endParaRPr>
          </a:p>
        </p:txBody>
      </p:sp>
      <p:sp>
        <p:nvSpPr>
          <p:cNvPr id="3" name="Untertitel 2"/>
          <p:cNvSpPr>
            <a:spLocks noGrp="1"/>
          </p:cNvSpPr>
          <p:nvPr>
            <p:ph type="subTitle" idx="1"/>
          </p:nvPr>
        </p:nvSpPr>
        <p:spPr>
          <a:xfrm>
            <a:off x="500034" y="3500438"/>
            <a:ext cx="5357850" cy="2138362"/>
          </a:xfrm>
        </p:spPr>
        <p:txBody>
          <a:bodyPr>
            <a:normAutofit/>
          </a:bodyPr>
          <a:lstStyle/>
          <a:p>
            <a:pPr algn="l"/>
            <a:r>
              <a:rPr lang="de-DE" sz="1800" dirty="0" smtClean="0">
                <a:solidFill>
                  <a:schemeClr val="tx1"/>
                </a:solidFill>
                <a:latin typeface="Arial" pitchFamily="34" charset="0"/>
                <a:cs typeface="Arial" pitchFamily="34" charset="0"/>
              </a:rPr>
              <a:t>Kaum war die neue Woche gestartet, stand schon der geliebte </a:t>
            </a:r>
            <a:r>
              <a:rPr lang="de-DE" sz="1800" dirty="0" err="1" smtClean="0">
                <a:solidFill>
                  <a:schemeClr val="tx1"/>
                </a:solidFill>
                <a:latin typeface="Arial" pitchFamily="34" charset="0"/>
                <a:cs typeface="Arial" pitchFamily="34" charset="0"/>
              </a:rPr>
              <a:t>Waldtag</a:t>
            </a:r>
            <a:r>
              <a:rPr lang="de-DE" sz="1800" dirty="0" smtClean="0">
                <a:solidFill>
                  <a:schemeClr val="tx1"/>
                </a:solidFill>
                <a:latin typeface="Arial" pitchFamily="34" charset="0"/>
                <a:cs typeface="Arial" pitchFamily="34" charset="0"/>
              </a:rPr>
              <a:t> auf dem Plan. Die Kinder wünschten sich für diesen Waldbesuch zum einen Zeit, um individuell spielen zu können und des weiteren wollten die Elfen beginnen, ein </a:t>
            </a:r>
            <a:r>
              <a:rPr lang="de-DE" sz="1800" dirty="0" err="1" smtClean="0">
                <a:solidFill>
                  <a:schemeClr val="tx1"/>
                </a:solidFill>
                <a:latin typeface="Arial" pitchFamily="34" charset="0"/>
                <a:cs typeface="Arial" pitchFamily="34" charset="0"/>
              </a:rPr>
              <a:t>Tippi</a:t>
            </a:r>
            <a:r>
              <a:rPr lang="de-DE" sz="1800" dirty="0" smtClean="0">
                <a:solidFill>
                  <a:schemeClr val="tx1"/>
                </a:solidFill>
                <a:latin typeface="Arial" pitchFamily="34" charset="0"/>
                <a:cs typeface="Arial" pitchFamily="34" charset="0"/>
              </a:rPr>
              <a:t> zu bauen. </a:t>
            </a:r>
            <a:endParaRPr lang="de-DE" sz="1800" dirty="0">
              <a:solidFill>
                <a:schemeClr val="tx1"/>
              </a:solidFill>
              <a:latin typeface="Arial" pitchFamily="34" charset="0"/>
              <a:cs typeface="Arial" pitchFamily="34" charset="0"/>
            </a:endParaRPr>
          </a:p>
        </p:txBody>
      </p:sp>
      <p:pic>
        <p:nvPicPr>
          <p:cNvPr id="4" name="Grafik 3" descr="DSCI0105.JPG"/>
          <p:cNvPicPr>
            <a:picLocks noChangeAspect="1"/>
          </p:cNvPicPr>
          <p:nvPr/>
        </p:nvPicPr>
        <p:blipFill>
          <a:blip r:embed="rId2" cstate="print"/>
          <a:stretch>
            <a:fillRect/>
          </a:stretch>
        </p:blipFill>
        <p:spPr>
          <a:xfrm>
            <a:off x="285720" y="1285860"/>
            <a:ext cx="2666987" cy="2000240"/>
          </a:xfrm>
          <a:prstGeom prst="rect">
            <a:avLst/>
          </a:prstGeom>
        </p:spPr>
      </p:pic>
      <p:pic>
        <p:nvPicPr>
          <p:cNvPr id="5" name="Grafik 4" descr="DSCI0106.JPG"/>
          <p:cNvPicPr>
            <a:picLocks noChangeAspect="1"/>
          </p:cNvPicPr>
          <p:nvPr/>
        </p:nvPicPr>
        <p:blipFill>
          <a:blip r:embed="rId3" cstate="print"/>
          <a:stretch>
            <a:fillRect/>
          </a:stretch>
        </p:blipFill>
        <p:spPr>
          <a:xfrm>
            <a:off x="3143240" y="1285860"/>
            <a:ext cx="2714612" cy="2000263"/>
          </a:xfrm>
          <a:prstGeom prst="rect">
            <a:avLst/>
          </a:prstGeom>
        </p:spPr>
      </p:pic>
      <p:pic>
        <p:nvPicPr>
          <p:cNvPr id="6" name="Grafik 5" descr="DSCI0110.JPG"/>
          <p:cNvPicPr>
            <a:picLocks noChangeAspect="1"/>
          </p:cNvPicPr>
          <p:nvPr/>
        </p:nvPicPr>
        <p:blipFill>
          <a:blip r:embed="rId4" cstate="print"/>
          <a:stretch>
            <a:fillRect/>
          </a:stretch>
        </p:blipFill>
        <p:spPr>
          <a:xfrm>
            <a:off x="6143636" y="1285860"/>
            <a:ext cx="2786050" cy="2000264"/>
          </a:xfrm>
          <a:prstGeom prst="rect">
            <a:avLst/>
          </a:prstGeom>
        </p:spPr>
      </p:pic>
      <p:pic>
        <p:nvPicPr>
          <p:cNvPr id="7" name="Grafik 6" descr="DSCI0112.JPG"/>
          <p:cNvPicPr>
            <a:picLocks noChangeAspect="1"/>
          </p:cNvPicPr>
          <p:nvPr/>
        </p:nvPicPr>
        <p:blipFill>
          <a:blip r:embed="rId5" cstate="print"/>
          <a:stretch>
            <a:fillRect/>
          </a:stretch>
        </p:blipFill>
        <p:spPr>
          <a:xfrm>
            <a:off x="6143636" y="3571876"/>
            <a:ext cx="2786082" cy="2089561"/>
          </a:xfrm>
          <a:prstGeom prst="rect">
            <a:avLst/>
          </a:prstGeom>
        </p:spPr>
      </p:pic>
      <p:sp>
        <p:nvSpPr>
          <p:cNvPr id="8" name="Textfeld 7"/>
          <p:cNvSpPr txBox="1"/>
          <p:nvPr/>
        </p:nvSpPr>
        <p:spPr>
          <a:xfrm>
            <a:off x="571472" y="5572140"/>
            <a:ext cx="5286412" cy="923330"/>
          </a:xfrm>
          <a:prstGeom prst="rect">
            <a:avLst/>
          </a:prstGeom>
          <a:noFill/>
        </p:spPr>
        <p:txBody>
          <a:bodyPr wrap="square" rtlCol="0">
            <a:spAutoFit/>
          </a:bodyPr>
          <a:lstStyle/>
          <a:p>
            <a:r>
              <a:rPr lang="de-DE" b="1" dirty="0" smtClean="0">
                <a:latin typeface="Arial" pitchFamily="34" charset="0"/>
                <a:cs typeface="Arial" pitchFamily="34" charset="0"/>
              </a:rPr>
              <a:t>Kinder haben das Recht, an allen sie betreffenden Entscheidungen entsprechend ihrem Entwicklungsstand beteiligt zu werden.</a:t>
            </a:r>
            <a:endParaRPr lang="de-DE" b="1"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DSCI0115.JPG"/>
          <p:cNvPicPr>
            <a:picLocks noChangeAspect="1"/>
          </p:cNvPicPr>
          <p:nvPr/>
        </p:nvPicPr>
        <p:blipFill>
          <a:blip r:embed="rId2" cstate="print"/>
          <a:stretch>
            <a:fillRect/>
          </a:stretch>
        </p:blipFill>
        <p:spPr>
          <a:xfrm>
            <a:off x="142845" y="142852"/>
            <a:ext cx="2786082" cy="2089562"/>
          </a:xfrm>
          <a:prstGeom prst="rect">
            <a:avLst/>
          </a:prstGeom>
        </p:spPr>
      </p:pic>
      <p:pic>
        <p:nvPicPr>
          <p:cNvPr id="3" name="Grafik 2" descr="DSCI0117.JPG"/>
          <p:cNvPicPr>
            <a:picLocks noChangeAspect="1"/>
          </p:cNvPicPr>
          <p:nvPr/>
        </p:nvPicPr>
        <p:blipFill>
          <a:blip r:embed="rId3" cstate="print"/>
          <a:stretch>
            <a:fillRect/>
          </a:stretch>
        </p:blipFill>
        <p:spPr>
          <a:xfrm>
            <a:off x="3143240" y="142852"/>
            <a:ext cx="2857520" cy="2071702"/>
          </a:xfrm>
          <a:prstGeom prst="rect">
            <a:avLst/>
          </a:prstGeom>
        </p:spPr>
      </p:pic>
      <p:pic>
        <p:nvPicPr>
          <p:cNvPr id="4" name="Grafik 3" descr="DSCI0119.JPG"/>
          <p:cNvPicPr>
            <a:picLocks noChangeAspect="1"/>
          </p:cNvPicPr>
          <p:nvPr/>
        </p:nvPicPr>
        <p:blipFill>
          <a:blip r:embed="rId4" cstate="print"/>
          <a:stretch>
            <a:fillRect/>
          </a:stretch>
        </p:blipFill>
        <p:spPr>
          <a:xfrm>
            <a:off x="6215074" y="4572008"/>
            <a:ext cx="2762237" cy="2071678"/>
          </a:xfrm>
          <a:prstGeom prst="rect">
            <a:avLst/>
          </a:prstGeom>
        </p:spPr>
      </p:pic>
      <p:pic>
        <p:nvPicPr>
          <p:cNvPr id="5" name="Grafik 4" descr="DSCI0122.JPG"/>
          <p:cNvPicPr>
            <a:picLocks noChangeAspect="1"/>
          </p:cNvPicPr>
          <p:nvPr/>
        </p:nvPicPr>
        <p:blipFill>
          <a:blip r:embed="rId5" cstate="print"/>
          <a:stretch>
            <a:fillRect/>
          </a:stretch>
        </p:blipFill>
        <p:spPr>
          <a:xfrm>
            <a:off x="3143240" y="4572008"/>
            <a:ext cx="2857488" cy="2071678"/>
          </a:xfrm>
          <a:prstGeom prst="rect">
            <a:avLst/>
          </a:prstGeom>
        </p:spPr>
      </p:pic>
      <p:sp>
        <p:nvSpPr>
          <p:cNvPr id="6" name="Textfeld 5"/>
          <p:cNvSpPr txBox="1"/>
          <p:nvPr/>
        </p:nvSpPr>
        <p:spPr>
          <a:xfrm>
            <a:off x="642910" y="2571744"/>
            <a:ext cx="8072494" cy="1754326"/>
          </a:xfrm>
          <a:prstGeom prst="rect">
            <a:avLst/>
          </a:prstGeom>
          <a:noFill/>
        </p:spPr>
        <p:txBody>
          <a:bodyPr wrap="square" rtlCol="0">
            <a:spAutoFit/>
          </a:bodyPr>
          <a:lstStyle/>
          <a:p>
            <a:r>
              <a:rPr lang="de-DE" dirty="0" smtClean="0">
                <a:latin typeface="Arial" pitchFamily="34" charset="0"/>
                <a:cs typeface="Arial" pitchFamily="34" charset="0"/>
              </a:rPr>
              <a:t>Nach einer ausgiebigen Erkundungstour, ob es etwas „Neues“ am Elfenrastplatz gibt, beteiligten sich alle Elfen hoch motiviert am </a:t>
            </a:r>
            <a:r>
              <a:rPr lang="de-DE" dirty="0" err="1" smtClean="0">
                <a:latin typeface="Arial" pitchFamily="34" charset="0"/>
                <a:cs typeface="Arial" pitchFamily="34" charset="0"/>
              </a:rPr>
              <a:t>Tippibau</a:t>
            </a:r>
            <a:r>
              <a:rPr lang="de-DE" dirty="0" smtClean="0">
                <a:latin typeface="Arial" pitchFamily="34" charset="0"/>
                <a:cs typeface="Arial" pitchFamily="34" charset="0"/>
              </a:rPr>
              <a:t> und halfen tatkräftig beim Baumaterial schleppen. Kein Ast war ihnen zu schwer. Hierbei haben die Elfen festgestellt, das es kleine, leichte Äste gibt und große, schwere die man nur als Team schaffen kann.</a:t>
            </a:r>
          </a:p>
          <a:p>
            <a:endParaRPr lang="de-DE" dirty="0"/>
          </a:p>
        </p:txBody>
      </p:sp>
      <p:sp>
        <p:nvSpPr>
          <p:cNvPr id="7" name="Textfeld 6"/>
          <p:cNvSpPr txBox="1"/>
          <p:nvPr/>
        </p:nvSpPr>
        <p:spPr>
          <a:xfrm>
            <a:off x="642910" y="4357694"/>
            <a:ext cx="2214578" cy="2031325"/>
          </a:xfrm>
          <a:prstGeom prst="rect">
            <a:avLst/>
          </a:prstGeom>
          <a:noFill/>
        </p:spPr>
        <p:txBody>
          <a:bodyPr wrap="square" rtlCol="0">
            <a:spAutoFit/>
          </a:bodyPr>
          <a:lstStyle/>
          <a:p>
            <a:r>
              <a:rPr lang="de-DE" b="1" dirty="0" smtClean="0">
                <a:latin typeface="Arial" pitchFamily="34" charset="0"/>
                <a:cs typeface="Arial" pitchFamily="34" charset="0"/>
              </a:rPr>
              <a:t>Soziales Verständnis setzt voraus, dass sich ein Kind kognitiv in andere hineinversetzen kann </a:t>
            </a:r>
            <a:endParaRPr lang="de-DE" b="1"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Words>
  <Application>Microsoft Office PowerPoint</Application>
  <PresentationFormat>Bildschirmpräsentation (4:3)</PresentationFormat>
  <Paragraphs>5</Paragraphs>
  <Slides>2</Slides>
  <Notes>0</Notes>
  <HiddenSlides>0</HiddenSlides>
  <MMClips>0</MMClips>
  <ScaleCrop>false</ScaleCrop>
  <HeadingPairs>
    <vt:vector size="4" baseType="variant">
      <vt:variant>
        <vt:lpstr>Design</vt:lpstr>
      </vt:variant>
      <vt:variant>
        <vt:i4>1</vt:i4>
      </vt:variant>
      <vt:variant>
        <vt:lpstr>Folientitel</vt:lpstr>
      </vt:variant>
      <vt:variant>
        <vt:i4>2</vt:i4>
      </vt:variant>
    </vt:vector>
  </HeadingPairs>
  <TitlesOfParts>
    <vt:vector size="3" baseType="lpstr">
      <vt:lpstr>Larissa-Design</vt:lpstr>
      <vt:lpstr>„Wir bauen im Wald“ Wochenrückblick vom 29.05. – 02.06.2017</vt:lpstr>
      <vt:lpstr>Folie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 bauen im Wald“ Wochenrückblick vom 29.05. – 02.06.2017</dc:title>
  <dc:creator>Alle</dc:creator>
  <cp:lastModifiedBy>Ilse</cp:lastModifiedBy>
  <cp:revision>7</cp:revision>
  <dcterms:created xsi:type="dcterms:W3CDTF">2017-06-01T13:22:36Z</dcterms:created>
  <dcterms:modified xsi:type="dcterms:W3CDTF">2006-02-09T23:51:22Z</dcterms:modified>
</cp:coreProperties>
</file>